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6.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8.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9.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10.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11.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44" r:id="rId4"/>
    <p:sldMasterId id="2147483777" r:id="rId5"/>
    <p:sldMasterId id="2147483783" r:id="rId6"/>
    <p:sldMasterId id="2147483808" r:id="rId7"/>
    <p:sldMasterId id="2147483833" r:id="rId8"/>
    <p:sldMasterId id="2147483877" r:id="rId9"/>
    <p:sldMasterId id="2147483904" r:id="rId10"/>
    <p:sldMasterId id="2147483943" r:id="rId11"/>
    <p:sldMasterId id="2147483973" r:id="rId12"/>
    <p:sldMasterId id="2147483999" r:id="rId13"/>
    <p:sldMasterId id="2147484025" r:id="rId14"/>
    <p:sldMasterId id="2147484051" r:id="rId15"/>
  </p:sldMasterIdLst>
  <p:notesMasterIdLst>
    <p:notesMasterId r:id="rId19"/>
  </p:notesMasterIdLst>
  <p:handoutMasterIdLst>
    <p:handoutMasterId r:id="rId20"/>
  </p:handoutMasterIdLst>
  <p:sldIdLst>
    <p:sldId id="2147374355" r:id="rId16"/>
    <p:sldId id="2147376202" r:id="rId17"/>
    <p:sldId id="2147475448"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88" userDrawn="1">
          <p15:clr>
            <a:srgbClr val="A4A3A4"/>
          </p15:clr>
        </p15:guide>
        <p15:guide id="2" pos="1680" userDrawn="1">
          <p15:clr>
            <a:srgbClr val="A4A3A4"/>
          </p15:clr>
        </p15:guide>
        <p15:guide id="3" pos="4176" userDrawn="1">
          <p15:clr>
            <a:srgbClr val="A4A3A4"/>
          </p15:clr>
        </p15:guide>
        <p15:guide id="4" pos="4368" userDrawn="1">
          <p15:clr>
            <a:srgbClr val="A4A3A4"/>
          </p15:clr>
        </p15:guide>
        <p15:guide id="5" orient="horz" pos="504" userDrawn="1">
          <p15:clr>
            <a:srgbClr val="A4A3A4"/>
          </p15:clr>
        </p15:guide>
        <p15:guide id="6" orient="horz" pos="408" userDrawn="1">
          <p15:clr>
            <a:srgbClr val="A4A3A4"/>
          </p15:clr>
        </p15:guide>
        <p15:guide id="7" orient="horz" pos="288" userDrawn="1">
          <p15:clr>
            <a:srgbClr val="A4A3A4"/>
          </p15:clr>
        </p15:guide>
        <p15:guide id="8" pos="501" userDrawn="1">
          <p15:clr>
            <a:srgbClr val="A4A3A4"/>
          </p15:clr>
        </p15:guide>
        <p15:guide id="9" orient="horz" pos="11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wis, Atanya" initials="LA" lastIdx="1" clrIdx="0">
    <p:extLst>
      <p:ext uri="{19B8F6BF-5375-455C-9EA6-DF929625EA0E}">
        <p15:presenceInfo xmlns:p15="http://schemas.microsoft.com/office/powerpoint/2012/main" userId="S::ALL01WD@fpl.com::6882badf-8a87-49a6-9533-a010416c2f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D7"/>
    <a:srgbClr val="008AC0"/>
    <a:srgbClr val="0070C0"/>
    <a:srgbClr val="0096DB"/>
    <a:srgbClr val="7D7D7D"/>
    <a:srgbClr val="7AC143"/>
    <a:srgbClr val="7F7F7F"/>
    <a:srgbClr val="5F5F5F"/>
    <a:srgbClr val="A5A5A5"/>
    <a:srgbClr val="73B8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888"/>
        <p:guide pos="1680"/>
        <p:guide pos="4176"/>
        <p:guide pos="4368"/>
        <p:guide orient="horz" pos="504"/>
        <p:guide orient="horz" pos="408"/>
        <p:guide orient="horz" pos="288"/>
        <p:guide pos="501"/>
        <p:guide orient="horz" pos="11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ckett, Michael" userId="1e5d8947-ee4d-47df-9514-ff32c1802f62" providerId="ADAL" clId="{161F416B-CF89-4BD5-8CB6-E61B794878E7}"/>
    <pc:docChg chg="delSld delMainMaster delSection modSection">
      <pc:chgData name="Puckett, Michael" userId="1e5d8947-ee4d-47df-9514-ff32c1802f62" providerId="ADAL" clId="{161F416B-CF89-4BD5-8CB6-E61B794878E7}" dt="2023-03-27T20:52:30.846" v="2" actId="17853"/>
      <pc:docMkLst>
        <pc:docMk/>
      </pc:docMkLst>
      <pc:sldChg chg="del">
        <pc:chgData name="Puckett, Michael" userId="1e5d8947-ee4d-47df-9514-ff32c1802f62" providerId="ADAL" clId="{161F416B-CF89-4BD5-8CB6-E61B794878E7}" dt="2023-03-27T20:52:20.361" v="0" actId="47"/>
        <pc:sldMkLst>
          <pc:docMk/>
          <pc:sldMk cId="2599414560" sldId="388"/>
        </pc:sldMkLst>
      </pc:sldChg>
      <pc:sldChg chg="del">
        <pc:chgData name="Puckett, Michael" userId="1e5d8947-ee4d-47df-9514-ff32c1802f62" providerId="ADAL" clId="{161F416B-CF89-4BD5-8CB6-E61B794878E7}" dt="2023-03-27T20:52:25.489" v="1" actId="47"/>
        <pc:sldMkLst>
          <pc:docMk/>
          <pc:sldMk cId="736363753" sldId="2147374312"/>
        </pc:sldMkLst>
      </pc:sldChg>
      <pc:sldChg chg="del">
        <pc:chgData name="Puckett, Michael" userId="1e5d8947-ee4d-47df-9514-ff32c1802f62" providerId="ADAL" clId="{161F416B-CF89-4BD5-8CB6-E61B794878E7}" dt="2023-03-27T20:52:25.489" v="1" actId="47"/>
        <pc:sldMkLst>
          <pc:docMk/>
          <pc:sldMk cId="3276280547" sldId="2147374403"/>
        </pc:sldMkLst>
      </pc:sldChg>
      <pc:sldChg chg="del">
        <pc:chgData name="Puckett, Michael" userId="1e5d8947-ee4d-47df-9514-ff32c1802f62" providerId="ADAL" clId="{161F416B-CF89-4BD5-8CB6-E61B794878E7}" dt="2023-03-27T20:52:25.489" v="1" actId="47"/>
        <pc:sldMkLst>
          <pc:docMk/>
          <pc:sldMk cId="2817512092" sldId="2147376165"/>
        </pc:sldMkLst>
      </pc:sldChg>
      <pc:sldChg chg="del">
        <pc:chgData name="Puckett, Michael" userId="1e5d8947-ee4d-47df-9514-ff32c1802f62" providerId="ADAL" clId="{161F416B-CF89-4BD5-8CB6-E61B794878E7}" dt="2023-03-27T20:52:25.489" v="1" actId="47"/>
        <pc:sldMkLst>
          <pc:docMk/>
          <pc:sldMk cId="4094425875" sldId="2147376174"/>
        </pc:sldMkLst>
      </pc:sldChg>
      <pc:sldChg chg="del">
        <pc:chgData name="Puckett, Michael" userId="1e5d8947-ee4d-47df-9514-ff32c1802f62" providerId="ADAL" clId="{161F416B-CF89-4BD5-8CB6-E61B794878E7}" dt="2023-03-27T20:52:25.489" v="1" actId="47"/>
        <pc:sldMkLst>
          <pc:docMk/>
          <pc:sldMk cId="1901206910" sldId="2147376189"/>
        </pc:sldMkLst>
      </pc:sldChg>
      <pc:sldChg chg="del">
        <pc:chgData name="Puckett, Michael" userId="1e5d8947-ee4d-47df-9514-ff32c1802f62" providerId="ADAL" clId="{161F416B-CF89-4BD5-8CB6-E61B794878E7}" dt="2023-03-27T20:52:25.489" v="1" actId="47"/>
        <pc:sldMkLst>
          <pc:docMk/>
          <pc:sldMk cId="538827451" sldId="2147475176"/>
        </pc:sldMkLst>
      </pc:sldChg>
      <pc:sldChg chg="del">
        <pc:chgData name="Puckett, Michael" userId="1e5d8947-ee4d-47df-9514-ff32c1802f62" providerId="ADAL" clId="{161F416B-CF89-4BD5-8CB6-E61B794878E7}" dt="2023-03-27T20:52:25.489" v="1" actId="47"/>
        <pc:sldMkLst>
          <pc:docMk/>
          <pc:sldMk cId="3976407823" sldId="2147475263"/>
        </pc:sldMkLst>
      </pc:sldChg>
      <pc:sldChg chg="del">
        <pc:chgData name="Puckett, Michael" userId="1e5d8947-ee4d-47df-9514-ff32c1802f62" providerId="ADAL" clId="{161F416B-CF89-4BD5-8CB6-E61B794878E7}" dt="2023-03-27T20:52:25.489" v="1" actId="47"/>
        <pc:sldMkLst>
          <pc:docMk/>
          <pc:sldMk cId="205802310" sldId="2147475409"/>
        </pc:sldMkLst>
      </pc:sldChg>
      <pc:sldChg chg="del">
        <pc:chgData name="Puckett, Michael" userId="1e5d8947-ee4d-47df-9514-ff32c1802f62" providerId="ADAL" clId="{161F416B-CF89-4BD5-8CB6-E61B794878E7}" dt="2023-03-27T20:52:25.489" v="1" actId="47"/>
        <pc:sldMkLst>
          <pc:docMk/>
          <pc:sldMk cId="4044876513" sldId="2147475410"/>
        </pc:sldMkLst>
      </pc:sldChg>
      <pc:sldChg chg="del">
        <pc:chgData name="Puckett, Michael" userId="1e5d8947-ee4d-47df-9514-ff32c1802f62" providerId="ADAL" clId="{161F416B-CF89-4BD5-8CB6-E61B794878E7}" dt="2023-03-27T20:52:25.489" v="1" actId="47"/>
        <pc:sldMkLst>
          <pc:docMk/>
          <pc:sldMk cId="4197721932" sldId="2147475414"/>
        </pc:sldMkLst>
      </pc:sldChg>
      <pc:sldChg chg="del">
        <pc:chgData name="Puckett, Michael" userId="1e5d8947-ee4d-47df-9514-ff32c1802f62" providerId="ADAL" clId="{161F416B-CF89-4BD5-8CB6-E61B794878E7}" dt="2023-03-27T20:52:25.489" v="1" actId="47"/>
        <pc:sldMkLst>
          <pc:docMk/>
          <pc:sldMk cId="3852019059" sldId="2147475415"/>
        </pc:sldMkLst>
      </pc:sldChg>
      <pc:sldChg chg="del">
        <pc:chgData name="Puckett, Michael" userId="1e5d8947-ee4d-47df-9514-ff32c1802f62" providerId="ADAL" clId="{161F416B-CF89-4BD5-8CB6-E61B794878E7}" dt="2023-03-27T20:52:25.489" v="1" actId="47"/>
        <pc:sldMkLst>
          <pc:docMk/>
          <pc:sldMk cId="3282420111" sldId="2147475419"/>
        </pc:sldMkLst>
      </pc:sldChg>
      <pc:sldChg chg="del">
        <pc:chgData name="Puckett, Michael" userId="1e5d8947-ee4d-47df-9514-ff32c1802f62" providerId="ADAL" clId="{161F416B-CF89-4BD5-8CB6-E61B794878E7}" dt="2023-03-27T20:52:25.489" v="1" actId="47"/>
        <pc:sldMkLst>
          <pc:docMk/>
          <pc:sldMk cId="207169284" sldId="2147475420"/>
        </pc:sldMkLst>
      </pc:sldChg>
      <pc:sldChg chg="del">
        <pc:chgData name="Puckett, Michael" userId="1e5d8947-ee4d-47df-9514-ff32c1802f62" providerId="ADAL" clId="{161F416B-CF89-4BD5-8CB6-E61B794878E7}" dt="2023-03-27T20:52:25.489" v="1" actId="47"/>
        <pc:sldMkLst>
          <pc:docMk/>
          <pc:sldMk cId="3477867287" sldId="2147475421"/>
        </pc:sldMkLst>
      </pc:sldChg>
      <pc:sldChg chg="del">
        <pc:chgData name="Puckett, Michael" userId="1e5d8947-ee4d-47df-9514-ff32c1802f62" providerId="ADAL" clId="{161F416B-CF89-4BD5-8CB6-E61B794878E7}" dt="2023-03-27T20:52:25.489" v="1" actId="47"/>
        <pc:sldMkLst>
          <pc:docMk/>
          <pc:sldMk cId="3001403109" sldId="2147475427"/>
        </pc:sldMkLst>
      </pc:sldChg>
      <pc:sldChg chg="del">
        <pc:chgData name="Puckett, Michael" userId="1e5d8947-ee4d-47df-9514-ff32c1802f62" providerId="ADAL" clId="{161F416B-CF89-4BD5-8CB6-E61B794878E7}" dt="2023-03-27T20:52:25.489" v="1" actId="47"/>
        <pc:sldMkLst>
          <pc:docMk/>
          <pc:sldMk cId="2448529858" sldId="2147475428"/>
        </pc:sldMkLst>
      </pc:sldChg>
      <pc:sldChg chg="del">
        <pc:chgData name="Puckett, Michael" userId="1e5d8947-ee4d-47df-9514-ff32c1802f62" providerId="ADAL" clId="{161F416B-CF89-4BD5-8CB6-E61B794878E7}" dt="2023-03-27T20:52:25.489" v="1" actId="47"/>
        <pc:sldMkLst>
          <pc:docMk/>
          <pc:sldMk cId="4047325692" sldId="2147475430"/>
        </pc:sldMkLst>
      </pc:sldChg>
      <pc:sldChg chg="del">
        <pc:chgData name="Puckett, Michael" userId="1e5d8947-ee4d-47df-9514-ff32c1802f62" providerId="ADAL" clId="{161F416B-CF89-4BD5-8CB6-E61B794878E7}" dt="2023-03-27T20:52:25.489" v="1" actId="47"/>
        <pc:sldMkLst>
          <pc:docMk/>
          <pc:sldMk cId="4066521035" sldId="2147475431"/>
        </pc:sldMkLst>
      </pc:sldChg>
      <pc:sldChg chg="del">
        <pc:chgData name="Puckett, Michael" userId="1e5d8947-ee4d-47df-9514-ff32c1802f62" providerId="ADAL" clId="{161F416B-CF89-4BD5-8CB6-E61B794878E7}" dt="2023-03-27T20:52:25.489" v="1" actId="47"/>
        <pc:sldMkLst>
          <pc:docMk/>
          <pc:sldMk cId="3089229950" sldId="2147475432"/>
        </pc:sldMkLst>
      </pc:sldChg>
      <pc:sldChg chg="del">
        <pc:chgData name="Puckett, Michael" userId="1e5d8947-ee4d-47df-9514-ff32c1802f62" providerId="ADAL" clId="{161F416B-CF89-4BD5-8CB6-E61B794878E7}" dt="2023-03-27T20:52:25.489" v="1" actId="47"/>
        <pc:sldMkLst>
          <pc:docMk/>
          <pc:sldMk cId="932059881" sldId="2147475433"/>
        </pc:sldMkLst>
      </pc:sldChg>
      <pc:sldChg chg="del">
        <pc:chgData name="Puckett, Michael" userId="1e5d8947-ee4d-47df-9514-ff32c1802f62" providerId="ADAL" clId="{161F416B-CF89-4BD5-8CB6-E61B794878E7}" dt="2023-03-27T20:52:25.489" v="1" actId="47"/>
        <pc:sldMkLst>
          <pc:docMk/>
          <pc:sldMk cId="1996783001" sldId="2147475434"/>
        </pc:sldMkLst>
      </pc:sldChg>
      <pc:sldChg chg="del">
        <pc:chgData name="Puckett, Michael" userId="1e5d8947-ee4d-47df-9514-ff32c1802f62" providerId="ADAL" clId="{161F416B-CF89-4BD5-8CB6-E61B794878E7}" dt="2023-03-27T20:52:25.489" v="1" actId="47"/>
        <pc:sldMkLst>
          <pc:docMk/>
          <pc:sldMk cId="2395336605" sldId="2147475435"/>
        </pc:sldMkLst>
      </pc:sldChg>
      <pc:sldChg chg="del">
        <pc:chgData name="Puckett, Michael" userId="1e5d8947-ee4d-47df-9514-ff32c1802f62" providerId="ADAL" clId="{161F416B-CF89-4BD5-8CB6-E61B794878E7}" dt="2023-03-27T20:52:25.489" v="1" actId="47"/>
        <pc:sldMkLst>
          <pc:docMk/>
          <pc:sldMk cId="837161637" sldId="2147475436"/>
        </pc:sldMkLst>
      </pc:sldChg>
      <pc:sldChg chg="del">
        <pc:chgData name="Puckett, Michael" userId="1e5d8947-ee4d-47df-9514-ff32c1802f62" providerId="ADAL" clId="{161F416B-CF89-4BD5-8CB6-E61B794878E7}" dt="2023-03-27T20:52:25.489" v="1" actId="47"/>
        <pc:sldMkLst>
          <pc:docMk/>
          <pc:sldMk cId="1295382613" sldId="2147475440"/>
        </pc:sldMkLst>
      </pc:sldChg>
      <pc:sldChg chg="del">
        <pc:chgData name="Puckett, Michael" userId="1e5d8947-ee4d-47df-9514-ff32c1802f62" providerId="ADAL" clId="{161F416B-CF89-4BD5-8CB6-E61B794878E7}" dt="2023-03-27T20:52:25.489" v="1" actId="47"/>
        <pc:sldMkLst>
          <pc:docMk/>
          <pc:sldMk cId="3911814830" sldId="2147475441"/>
        </pc:sldMkLst>
      </pc:sldChg>
      <pc:sldChg chg="del">
        <pc:chgData name="Puckett, Michael" userId="1e5d8947-ee4d-47df-9514-ff32c1802f62" providerId="ADAL" clId="{161F416B-CF89-4BD5-8CB6-E61B794878E7}" dt="2023-03-27T20:52:25.489" v="1" actId="47"/>
        <pc:sldMkLst>
          <pc:docMk/>
          <pc:sldMk cId="3403714391" sldId="2147475447"/>
        </pc:sldMkLst>
      </pc:sldChg>
      <pc:sldChg chg="del">
        <pc:chgData name="Puckett, Michael" userId="1e5d8947-ee4d-47df-9514-ff32c1802f62" providerId="ADAL" clId="{161F416B-CF89-4BD5-8CB6-E61B794878E7}" dt="2023-03-27T20:52:25.489" v="1" actId="47"/>
        <pc:sldMkLst>
          <pc:docMk/>
          <pc:sldMk cId="496063701" sldId="2147475454"/>
        </pc:sldMkLst>
      </pc:sldChg>
      <pc:sldChg chg="del">
        <pc:chgData name="Puckett, Michael" userId="1e5d8947-ee4d-47df-9514-ff32c1802f62" providerId="ADAL" clId="{161F416B-CF89-4BD5-8CB6-E61B794878E7}" dt="2023-03-27T20:52:25.489" v="1" actId="47"/>
        <pc:sldMkLst>
          <pc:docMk/>
          <pc:sldMk cId="4200487293" sldId="2147475455"/>
        </pc:sldMkLst>
      </pc:sldChg>
      <pc:sldChg chg="del">
        <pc:chgData name="Puckett, Michael" userId="1e5d8947-ee4d-47df-9514-ff32c1802f62" providerId="ADAL" clId="{161F416B-CF89-4BD5-8CB6-E61B794878E7}" dt="2023-03-27T20:52:25.489" v="1" actId="47"/>
        <pc:sldMkLst>
          <pc:docMk/>
          <pc:sldMk cId="2436592815" sldId="2147475456"/>
        </pc:sldMkLst>
      </pc:sldChg>
      <pc:sldMasterChg chg="del delSldLayout">
        <pc:chgData name="Puckett, Michael" userId="1e5d8947-ee4d-47df-9514-ff32c1802f62" providerId="ADAL" clId="{161F416B-CF89-4BD5-8CB6-E61B794878E7}" dt="2023-03-27T20:52:20.361" v="0" actId="47"/>
        <pc:sldMasterMkLst>
          <pc:docMk/>
          <pc:sldMasterMk cId="4222488422" sldId="2147483930"/>
        </pc:sldMasterMkLst>
        <pc:sldLayoutChg chg="del">
          <pc:chgData name="Puckett, Michael" userId="1e5d8947-ee4d-47df-9514-ff32c1802f62" providerId="ADAL" clId="{161F416B-CF89-4BD5-8CB6-E61B794878E7}" dt="2023-03-27T20:52:20.361" v="0" actId="47"/>
          <pc:sldLayoutMkLst>
            <pc:docMk/>
            <pc:sldMasterMk cId="4222488422" sldId="2147483930"/>
            <pc:sldLayoutMk cId="1432161196" sldId="2147483931"/>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3963253740" sldId="2147483932"/>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2676232065" sldId="2147483933"/>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1677399673" sldId="2147483934"/>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3044820799" sldId="2147483935"/>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840587802" sldId="2147483936"/>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995943688" sldId="2147483937"/>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1428521397" sldId="2147483938"/>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1517727511" sldId="2147483939"/>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3403422705" sldId="2147483940"/>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3649591852" sldId="2147483941"/>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4233650429" sldId="2147483942"/>
          </pc:sldLayoutMkLst>
        </pc:sldLayoutChg>
        <pc:sldLayoutChg chg="del">
          <pc:chgData name="Puckett, Michael" userId="1e5d8947-ee4d-47df-9514-ff32c1802f62" providerId="ADAL" clId="{161F416B-CF89-4BD5-8CB6-E61B794878E7}" dt="2023-03-27T20:52:20.361" v="0" actId="47"/>
          <pc:sldLayoutMkLst>
            <pc:docMk/>
            <pc:sldMasterMk cId="4222488422" sldId="2147483930"/>
            <pc:sldLayoutMk cId="901170466" sldId="2147483969"/>
          </pc:sldLayoutMkLst>
        </pc:sldLayoutChg>
      </pc:sldMasterChg>
      <pc:sldMasterChg chg="delSldLayout">
        <pc:chgData name="Puckett, Michael" userId="1e5d8947-ee4d-47df-9514-ff32c1802f62" providerId="ADAL" clId="{161F416B-CF89-4BD5-8CB6-E61B794878E7}" dt="2023-03-27T20:52:25.489" v="1" actId="47"/>
        <pc:sldMasterMkLst>
          <pc:docMk/>
          <pc:sldMasterMk cId="1324222672" sldId="2147483973"/>
        </pc:sldMasterMkLst>
        <pc:sldLayoutChg chg="del">
          <pc:chgData name="Puckett, Michael" userId="1e5d8947-ee4d-47df-9514-ff32c1802f62" providerId="ADAL" clId="{161F416B-CF89-4BD5-8CB6-E61B794878E7}" dt="2023-03-27T20:52:25.489" v="1" actId="47"/>
          <pc:sldLayoutMkLst>
            <pc:docMk/>
            <pc:sldMasterMk cId="1324222672" sldId="2147483973"/>
            <pc:sldLayoutMk cId="3624333095" sldId="2147484077"/>
          </pc:sldLayoutMkLst>
        </pc:sldLayoutChg>
        <pc:sldLayoutChg chg="del">
          <pc:chgData name="Puckett, Michael" userId="1e5d8947-ee4d-47df-9514-ff32c1802f62" providerId="ADAL" clId="{161F416B-CF89-4BD5-8CB6-E61B794878E7}" dt="2023-03-27T20:52:25.489" v="1" actId="47"/>
          <pc:sldLayoutMkLst>
            <pc:docMk/>
            <pc:sldMasterMk cId="1324222672" sldId="2147483973"/>
            <pc:sldLayoutMk cId="2085883412" sldId="214748407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3D0481-41D3-4E7B-915E-7DC6FDB67742}"/>
              </a:ext>
            </a:extLst>
          </p:cNvPr>
          <p:cNvSpPr>
            <a:spLocks noGrp="1"/>
          </p:cNvSpPr>
          <p:nvPr>
            <p:ph type="hdr" sz="quarter"/>
          </p:nvPr>
        </p:nvSpPr>
        <p:spPr>
          <a:xfrm>
            <a:off x="1" y="0"/>
            <a:ext cx="3038475" cy="46580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A6035C-BCA7-46D2-A125-8465336C1425}"/>
              </a:ext>
            </a:extLst>
          </p:cNvPr>
          <p:cNvSpPr>
            <a:spLocks noGrp="1"/>
          </p:cNvSpPr>
          <p:nvPr>
            <p:ph type="dt" sz="quarter" idx="1"/>
          </p:nvPr>
        </p:nvSpPr>
        <p:spPr>
          <a:xfrm>
            <a:off x="3970339" y="0"/>
            <a:ext cx="3038475" cy="465801"/>
          </a:xfrm>
          <a:prstGeom prst="rect">
            <a:avLst/>
          </a:prstGeom>
        </p:spPr>
        <p:txBody>
          <a:bodyPr vert="horz" lIns="91440" tIns="45720" rIns="91440" bIns="45720" rtlCol="0"/>
          <a:lstStyle>
            <a:lvl1pPr algn="r">
              <a:defRPr sz="1200"/>
            </a:lvl1pPr>
          </a:lstStyle>
          <a:p>
            <a:fld id="{8D741A0C-81D2-4920-A834-B0F3C8A5EEBA}" type="datetimeFigureOut">
              <a:rPr lang="en-US" smtClean="0"/>
              <a:t>3/27/2023</a:t>
            </a:fld>
            <a:endParaRPr lang="en-US"/>
          </a:p>
        </p:txBody>
      </p:sp>
      <p:sp>
        <p:nvSpPr>
          <p:cNvPr id="4" name="Footer Placeholder 3">
            <a:extLst>
              <a:ext uri="{FF2B5EF4-FFF2-40B4-BE49-F238E27FC236}">
                <a16:creationId xmlns:a16="http://schemas.microsoft.com/office/drawing/2014/main" id="{E0999012-18EB-410F-B47D-314F51A711A7}"/>
              </a:ext>
            </a:extLst>
          </p:cNvPr>
          <p:cNvSpPr>
            <a:spLocks noGrp="1"/>
          </p:cNvSpPr>
          <p:nvPr>
            <p:ph type="ftr" sz="quarter" idx="2"/>
          </p:nvPr>
        </p:nvSpPr>
        <p:spPr>
          <a:xfrm>
            <a:off x="1" y="8830599"/>
            <a:ext cx="3038475" cy="465801"/>
          </a:xfrm>
          <a:prstGeom prst="rect">
            <a:avLst/>
          </a:prstGeom>
        </p:spPr>
        <p:txBody>
          <a:bodyPr vert="horz" lIns="91440" tIns="45720" rIns="91440" bIns="45720" rtlCol="0" anchor="b"/>
          <a:lstStyle>
            <a:lvl1pPr algn="l">
              <a:defRPr sz="1200"/>
            </a:lvl1pPr>
          </a:lstStyle>
          <a:p>
            <a:r>
              <a:rPr lang="en-US"/>
              <a:t>1</a:t>
            </a:r>
          </a:p>
        </p:txBody>
      </p:sp>
      <p:sp>
        <p:nvSpPr>
          <p:cNvPr id="5" name="Slide Number Placeholder 4">
            <a:extLst>
              <a:ext uri="{FF2B5EF4-FFF2-40B4-BE49-F238E27FC236}">
                <a16:creationId xmlns:a16="http://schemas.microsoft.com/office/drawing/2014/main" id="{61FF62A9-3AAD-4404-946F-5709653FE0E6}"/>
              </a:ext>
            </a:extLst>
          </p:cNvPr>
          <p:cNvSpPr>
            <a:spLocks noGrp="1"/>
          </p:cNvSpPr>
          <p:nvPr>
            <p:ph type="sldNum" sz="quarter" idx="3"/>
          </p:nvPr>
        </p:nvSpPr>
        <p:spPr>
          <a:xfrm>
            <a:off x="3970339" y="8830599"/>
            <a:ext cx="3038475" cy="465801"/>
          </a:xfrm>
          <a:prstGeom prst="rect">
            <a:avLst/>
          </a:prstGeom>
        </p:spPr>
        <p:txBody>
          <a:bodyPr vert="horz" lIns="91440" tIns="45720" rIns="91440" bIns="45720" rtlCol="0" anchor="b"/>
          <a:lstStyle>
            <a:lvl1pPr algn="r">
              <a:defRPr sz="1200"/>
            </a:lvl1pPr>
          </a:lstStyle>
          <a:p>
            <a:fld id="{3E1A6B2B-08A8-49FF-95FE-7ECB80CFBA84}" type="slidenum">
              <a:rPr lang="en-US" smtClean="0"/>
              <a:t>‹#›</a:t>
            </a:fld>
            <a:endParaRPr lang="en-US"/>
          </a:p>
        </p:txBody>
      </p:sp>
    </p:spTree>
    <p:extLst>
      <p:ext uri="{BB962C8B-B14F-4D97-AF65-F5344CB8AC3E}">
        <p14:creationId xmlns:p14="http://schemas.microsoft.com/office/powerpoint/2010/main" val="621286844"/>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5"/>
          </a:xfrm>
          <a:prstGeom prst="rect">
            <a:avLst/>
          </a:prstGeom>
        </p:spPr>
        <p:txBody>
          <a:bodyPr vert="horz" lIns="108848" tIns="54425" rIns="108848" bIns="54425" rtlCol="0"/>
          <a:lstStyle>
            <a:lvl1pPr algn="l">
              <a:defRPr sz="1400"/>
            </a:lvl1pPr>
          </a:lstStyle>
          <a:p>
            <a:endParaRPr lang="en-US"/>
          </a:p>
        </p:txBody>
      </p:sp>
      <p:sp>
        <p:nvSpPr>
          <p:cNvPr id="3" name="Date Placeholder 2"/>
          <p:cNvSpPr>
            <a:spLocks noGrp="1"/>
          </p:cNvSpPr>
          <p:nvPr>
            <p:ph type="dt" idx="1"/>
          </p:nvPr>
        </p:nvSpPr>
        <p:spPr>
          <a:xfrm>
            <a:off x="3970937" y="1"/>
            <a:ext cx="3037840" cy="466435"/>
          </a:xfrm>
          <a:prstGeom prst="rect">
            <a:avLst/>
          </a:prstGeom>
        </p:spPr>
        <p:txBody>
          <a:bodyPr vert="horz" lIns="108848" tIns="54425" rIns="108848" bIns="54425" rtlCol="0"/>
          <a:lstStyle>
            <a:lvl1pPr algn="r">
              <a:defRPr sz="1400"/>
            </a:lvl1pPr>
          </a:lstStyle>
          <a:p>
            <a:fld id="{FEF433F4-6646-9F41-99B0-CDFE7009BDBA}" type="datetimeFigureOut">
              <a:rPr lang="en-US" smtClean="0"/>
              <a:t>3/27/2023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108848" tIns="54425" rIns="108848" bIns="54425"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108848" tIns="54425" rIns="108848" bIns="544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108848" tIns="54425" rIns="108848" bIns="54425" rtlCol="0" anchor="b"/>
          <a:lstStyle>
            <a:lvl1pPr algn="l">
              <a:defRPr sz="1400"/>
            </a:lvl1pPr>
          </a:lstStyle>
          <a:p>
            <a:r>
              <a:rPr lang="en-US"/>
              <a:t>1</a:t>
            </a:r>
          </a:p>
        </p:txBody>
      </p:sp>
      <p:sp>
        <p:nvSpPr>
          <p:cNvPr id="7" name="Slide Number Placeholder 6"/>
          <p:cNvSpPr>
            <a:spLocks noGrp="1"/>
          </p:cNvSpPr>
          <p:nvPr>
            <p:ph type="sldNum" sz="quarter" idx="5"/>
          </p:nvPr>
        </p:nvSpPr>
        <p:spPr>
          <a:xfrm>
            <a:off x="3970937" y="8829967"/>
            <a:ext cx="3037840" cy="466433"/>
          </a:xfrm>
          <a:prstGeom prst="rect">
            <a:avLst/>
          </a:prstGeom>
        </p:spPr>
        <p:txBody>
          <a:bodyPr vert="horz" lIns="108848" tIns="54425" rIns="108848" bIns="54425" rtlCol="0" anchor="b"/>
          <a:lstStyle>
            <a:lvl1pPr algn="r">
              <a:defRPr sz="1400"/>
            </a:lvl1pPr>
          </a:lstStyle>
          <a:p>
            <a:fld id="{57C86A4F-C0C0-9845-83E6-977DB2964D11}" type="slidenum">
              <a:rPr lang="en-US" smtClean="0"/>
              <a:t>‹#›</a:t>
            </a:fld>
            <a:endParaRPr lang="en-US"/>
          </a:p>
        </p:txBody>
      </p:sp>
    </p:spTree>
    <p:extLst>
      <p:ext uri="{BB962C8B-B14F-4D97-AF65-F5344CB8AC3E}">
        <p14:creationId xmlns:p14="http://schemas.microsoft.com/office/powerpoint/2010/main" val="273572691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r>
              <a:rPr lang="en-US"/>
              <a:t>1</a:t>
            </a:r>
          </a:p>
        </p:txBody>
      </p:sp>
      <p:sp>
        <p:nvSpPr>
          <p:cNvPr id="6" name="Slide Number Placeholder 5"/>
          <p:cNvSpPr>
            <a:spLocks noGrp="1"/>
          </p:cNvSpPr>
          <p:nvPr>
            <p:ph type="sldNum" sz="quarter" idx="5"/>
          </p:nvPr>
        </p:nvSpPr>
        <p:spPr/>
        <p:txBody>
          <a:bodyPr/>
          <a:lstStyle/>
          <a:p>
            <a:fld id="{57C86A4F-C0C0-9845-83E6-977DB2964D11}" type="slidenum">
              <a:rPr lang="en-US" smtClean="0"/>
              <a:t>2</a:t>
            </a:fld>
            <a:endParaRPr lang="en-US"/>
          </a:p>
        </p:txBody>
      </p:sp>
    </p:spTree>
    <p:extLst>
      <p:ext uri="{BB962C8B-B14F-4D97-AF65-F5344CB8AC3E}">
        <p14:creationId xmlns:p14="http://schemas.microsoft.com/office/powerpoint/2010/main" val="2895271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r>
              <a:rPr lang="en-US"/>
              <a:t>1</a:t>
            </a:r>
          </a:p>
        </p:txBody>
      </p:sp>
      <p:sp>
        <p:nvSpPr>
          <p:cNvPr id="6" name="Slide Number Placeholder 5"/>
          <p:cNvSpPr>
            <a:spLocks noGrp="1"/>
          </p:cNvSpPr>
          <p:nvPr>
            <p:ph type="sldNum" sz="quarter" idx="5"/>
          </p:nvPr>
        </p:nvSpPr>
        <p:spPr/>
        <p:txBody>
          <a:bodyPr/>
          <a:lstStyle/>
          <a:p>
            <a:fld id="{57C86A4F-C0C0-9845-83E6-977DB2964D11}" type="slidenum">
              <a:rPr lang="en-US" smtClean="0"/>
              <a:t>3</a:t>
            </a:fld>
            <a:endParaRPr lang="en-US"/>
          </a:p>
        </p:txBody>
      </p:sp>
    </p:spTree>
    <p:extLst>
      <p:ext uri="{BB962C8B-B14F-4D97-AF65-F5344CB8AC3E}">
        <p14:creationId xmlns:p14="http://schemas.microsoft.com/office/powerpoint/2010/main" val="23580647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28.jpeg"/><Relationship Id="rId1" Type="http://schemas.openxmlformats.org/officeDocument/2006/relationships/slideMaster" Target="../slideMasters/slideMaster9.xml"/><Relationship Id="rId6" Type="http://schemas.microsoft.com/office/2007/relationships/hdphoto" Target="../media/hdphoto3.wdp"/><Relationship Id="rId5" Type="http://schemas.microsoft.com/office/2007/relationships/hdphoto" Target="../media/hdphoto2.wdp"/><Relationship Id="rId4" Type="http://schemas.microsoft.com/office/2007/relationships/hdphoto" Target="../media/hdphoto1.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jpeg"/><Relationship Id="rId1" Type="http://schemas.openxmlformats.org/officeDocument/2006/relationships/slideMaster" Target="../slideMasters/slideMaster9.xml"/><Relationship Id="rId6" Type="http://schemas.microsoft.com/office/2007/relationships/hdphoto" Target="../media/hdphoto3.wdp"/><Relationship Id="rId5" Type="http://schemas.microsoft.com/office/2007/relationships/hdphoto" Target="../media/hdphoto4.wdp"/><Relationship Id="rId4" Type="http://schemas.microsoft.com/office/2007/relationships/hdphoto" Target="../media/hdphoto2.wdp"/></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32.jpeg"/><Relationship Id="rId1" Type="http://schemas.openxmlformats.org/officeDocument/2006/relationships/slideMaster" Target="../slideMasters/slideMaster9.xml"/><Relationship Id="rId6" Type="http://schemas.microsoft.com/office/2007/relationships/hdphoto" Target="../media/hdphoto7.wdp"/><Relationship Id="rId5" Type="http://schemas.microsoft.com/office/2007/relationships/hdphoto" Target="../media/hdphoto6.wdp"/><Relationship Id="rId4" Type="http://schemas.microsoft.com/office/2007/relationships/hdphoto" Target="../media/hdphoto5.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32.jpeg"/><Relationship Id="rId1" Type="http://schemas.openxmlformats.org/officeDocument/2006/relationships/slideMaster" Target="../slideMasters/slideMaster9.xml"/><Relationship Id="rId6" Type="http://schemas.microsoft.com/office/2007/relationships/hdphoto" Target="../media/hdphoto10.wdp"/><Relationship Id="rId5" Type="http://schemas.microsoft.com/office/2007/relationships/hdphoto" Target="../media/hdphoto9.wdp"/><Relationship Id="rId4" Type="http://schemas.microsoft.com/office/2007/relationships/hdphoto" Target="../media/hdphoto8.wdp"/></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7.emf"/></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28.jpeg"/><Relationship Id="rId1" Type="http://schemas.openxmlformats.org/officeDocument/2006/relationships/slideMaster" Target="../slideMasters/slideMaster11.xml"/><Relationship Id="rId6" Type="http://schemas.microsoft.com/office/2007/relationships/hdphoto" Target="../media/hdphoto3.wdp"/><Relationship Id="rId5" Type="http://schemas.microsoft.com/office/2007/relationships/hdphoto" Target="../media/hdphoto2.wdp"/><Relationship Id="rId4" Type="http://schemas.microsoft.com/office/2007/relationships/hdphoto" Target="../media/hdphoto1.wdp"/></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jpeg"/><Relationship Id="rId1" Type="http://schemas.openxmlformats.org/officeDocument/2006/relationships/slideMaster" Target="../slideMasters/slideMaster11.xml"/><Relationship Id="rId6" Type="http://schemas.microsoft.com/office/2007/relationships/hdphoto" Target="../media/hdphoto3.wdp"/><Relationship Id="rId5" Type="http://schemas.microsoft.com/office/2007/relationships/hdphoto" Target="../media/hdphoto4.wdp"/><Relationship Id="rId4" Type="http://schemas.microsoft.com/office/2007/relationships/hdphoto" Target="../media/hdphoto2.wdp"/></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32.jpeg"/><Relationship Id="rId1" Type="http://schemas.openxmlformats.org/officeDocument/2006/relationships/slideMaster" Target="../slideMasters/slideMaster11.xml"/><Relationship Id="rId6" Type="http://schemas.microsoft.com/office/2007/relationships/hdphoto" Target="../media/hdphoto7.wdp"/><Relationship Id="rId5" Type="http://schemas.microsoft.com/office/2007/relationships/hdphoto" Target="../media/hdphoto6.wdp"/><Relationship Id="rId4" Type="http://schemas.microsoft.com/office/2007/relationships/hdphoto" Target="../media/hdphoto5.wdp"/></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32.jpeg"/><Relationship Id="rId1" Type="http://schemas.openxmlformats.org/officeDocument/2006/relationships/slideMaster" Target="../slideMasters/slideMaster11.xml"/><Relationship Id="rId6" Type="http://schemas.microsoft.com/office/2007/relationships/hdphoto" Target="../media/hdphoto10.wdp"/><Relationship Id="rId5" Type="http://schemas.microsoft.com/office/2007/relationships/hdphoto" Target="../media/hdphoto9.wdp"/><Relationship Id="rId4" Type="http://schemas.microsoft.com/office/2007/relationships/hdphoto" Target="../media/hdphoto8.wdp"/></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27.emf"/></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7A9903-091B-44F4-A45D-A335617A716F}"/>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97485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6740850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7722739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9743745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2481435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08995330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4178680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310024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6913478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6121910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9561502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3449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5382745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779460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50614509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9713838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5100204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8012226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530795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5546330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3326056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75690986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61206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7776595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4661875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2828922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2751613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2328878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3803038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Cover Slide with Logo &amp; Co-Brand Large/smal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8EC8E1B-D44A-459D-ADEE-2B84852D366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60960" y="-34290"/>
            <a:ext cx="12313920" cy="6926580"/>
          </a:xfrm>
          <a:prstGeom prst="rect">
            <a:avLst/>
          </a:prstGeom>
        </p:spPr>
      </p:pic>
      <p:sp>
        <p:nvSpPr>
          <p:cNvPr id="2" name="Title 1">
            <a:extLst>
              <a:ext uri="{FF2B5EF4-FFF2-40B4-BE49-F238E27FC236}">
                <a16:creationId xmlns:a16="http://schemas.microsoft.com/office/drawing/2014/main" id="{CD5A9653-2F72-BD41-8456-CF6ACFBCFBC9}"/>
              </a:ext>
            </a:extLst>
          </p:cNvPr>
          <p:cNvSpPr>
            <a:spLocks noGrp="1"/>
          </p:cNvSpPr>
          <p:nvPr>
            <p:ph type="ctrTitle" hasCustomPrompt="1"/>
          </p:nvPr>
        </p:nvSpPr>
        <p:spPr>
          <a:xfrm>
            <a:off x="495300" y="2852928"/>
            <a:ext cx="11277600" cy="1014984"/>
          </a:xfrm>
        </p:spPr>
        <p:txBody>
          <a:bodyPr anchor="b"/>
          <a:lstStyle>
            <a:lvl1pPr algn="ctr">
              <a:defRPr sz="6000">
                <a:latin typeface="Komu A" panose="02010603030100000000" pitchFamily="50" charset="0"/>
              </a:defRPr>
            </a:lvl1pPr>
          </a:lstStyle>
          <a:p>
            <a:pPr lvl="0"/>
            <a:r>
              <a:rPr lang="en-US"/>
              <a:t>Pitch deck title</a:t>
            </a:r>
          </a:p>
        </p:txBody>
      </p:sp>
      <p:sp>
        <p:nvSpPr>
          <p:cNvPr id="10" name="Picture Placeholder 9">
            <a:extLst>
              <a:ext uri="{FF2B5EF4-FFF2-40B4-BE49-F238E27FC236}">
                <a16:creationId xmlns:a16="http://schemas.microsoft.com/office/drawing/2014/main" id="{73B487C9-A60C-B34D-BEF9-2E3F5EBE2A17}"/>
              </a:ext>
            </a:extLst>
          </p:cNvPr>
          <p:cNvSpPr>
            <a:spLocks noGrp="1"/>
          </p:cNvSpPr>
          <p:nvPr>
            <p:ph type="pic" sz="quarter" idx="10" hasCustomPrompt="1"/>
          </p:nvPr>
        </p:nvSpPr>
        <p:spPr>
          <a:xfrm>
            <a:off x="4004732" y="1917520"/>
            <a:ext cx="1930401" cy="901700"/>
          </a:xfrm>
        </p:spPr>
        <p:txBody>
          <a:bodyPr anchor="ctr"/>
          <a:lstStyle>
            <a:lvl1pPr marL="0" indent="0" algn="ctr">
              <a:buFont typeface="Arial" panose="020B0604020202020204" pitchFamily="34" charset="0"/>
              <a:buNone/>
              <a:defRPr b="0" i="0">
                <a:latin typeface="Komu A" panose="02010603030100000000" pitchFamily="2" charset="77"/>
              </a:defRPr>
            </a:lvl1pPr>
          </a:lstStyle>
          <a:p>
            <a:r>
              <a:rPr lang="en-US"/>
              <a:t>Partner</a:t>
            </a:r>
            <a:br>
              <a:rPr lang="en-US"/>
            </a:br>
            <a:r>
              <a:rPr lang="en-US"/>
              <a:t>Logo</a:t>
            </a:r>
          </a:p>
        </p:txBody>
      </p:sp>
      <p:pic>
        <p:nvPicPr>
          <p:cNvPr id="11" name="Picture 10">
            <a:extLst>
              <a:ext uri="{FF2B5EF4-FFF2-40B4-BE49-F238E27FC236}">
                <a16:creationId xmlns:a16="http://schemas.microsoft.com/office/drawing/2014/main" id="{70361FFF-B2C9-FE4A-A284-628B39D0454E}"/>
              </a:ext>
            </a:extLst>
          </p:cNvPr>
          <p:cNvPicPr>
            <a:picLocks noChangeAspect="1"/>
          </p:cNvPicPr>
          <p:nvPr userDrawn="1"/>
        </p:nvPicPr>
        <p:blipFill>
          <a:blip r:embed="rId3"/>
          <a:srcRect/>
          <a:stretch/>
        </p:blipFill>
        <p:spPr>
          <a:xfrm>
            <a:off x="169701" y="6350873"/>
            <a:ext cx="697610" cy="304948"/>
          </a:xfrm>
          <a:prstGeom prst="rect">
            <a:avLst/>
          </a:prstGeom>
        </p:spPr>
      </p:pic>
      <p:sp>
        <p:nvSpPr>
          <p:cNvPr id="13" name="Text Placeholder 12">
            <a:extLst>
              <a:ext uri="{FF2B5EF4-FFF2-40B4-BE49-F238E27FC236}">
                <a16:creationId xmlns:a16="http://schemas.microsoft.com/office/drawing/2014/main" id="{054A883D-A49E-954E-BE22-6ED8CC24D9A4}"/>
              </a:ext>
            </a:extLst>
          </p:cNvPr>
          <p:cNvSpPr>
            <a:spLocks noGrp="1"/>
          </p:cNvSpPr>
          <p:nvPr>
            <p:ph type="body" sz="quarter" idx="11"/>
          </p:nvPr>
        </p:nvSpPr>
        <p:spPr>
          <a:xfrm>
            <a:off x="495300" y="3867150"/>
            <a:ext cx="11277600" cy="785813"/>
          </a:xfrm>
        </p:spPr>
        <p:txBody>
          <a:bodyPr>
            <a:normAutofit/>
          </a:bodyPr>
          <a:lstStyle>
            <a:lvl1pPr marL="0" indent="0" algn="ctr">
              <a:buFont typeface="Arial" panose="020B0604020202020204" pitchFamily="34" charset="0"/>
              <a:buNone/>
              <a:defRPr sz="2400" b="0" i="0" spc="300">
                <a:latin typeface="Komu A" panose="02010603030100000000" pitchFamily="2" charset="77"/>
              </a:defRPr>
            </a:lvl1pPr>
          </a:lstStyle>
          <a:p>
            <a:pPr lvl="0"/>
            <a:r>
              <a:rPr lang="en-US"/>
              <a:t>Click to edit Master text styles</a:t>
            </a:r>
          </a:p>
        </p:txBody>
      </p:sp>
      <p:pic>
        <p:nvPicPr>
          <p:cNvPr id="7" name="Picture 6">
            <a:extLst>
              <a:ext uri="{FF2B5EF4-FFF2-40B4-BE49-F238E27FC236}">
                <a16:creationId xmlns:a16="http://schemas.microsoft.com/office/drawing/2014/main" id="{60EA7441-11A7-4643-A6D2-8463E1E63D3F}"/>
              </a:ext>
            </a:extLst>
          </p:cNvPr>
          <p:cNvPicPr>
            <a:picLocks noChangeAspect="1"/>
          </p:cNvPicPr>
          <p:nvPr userDrawn="1"/>
        </p:nvPicPr>
        <p:blipFill>
          <a:blip r:embed="rId3"/>
          <a:srcRect/>
          <a:stretch/>
        </p:blipFill>
        <p:spPr>
          <a:xfrm>
            <a:off x="6152367" y="1923680"/>
            <a:ext cx="2069916" cy="904826"/>
          </a:xfrm>
          <a:prstGeom prst="rect">
            <a:avLst/>
          </a:prstGeom>
        </p:spPr>
      </p:pic>
    </p:spTree>
    <p:extLst>
      <p:ext uri="{BB962C8B-B14F-4D97-AF65-F5344CB8AC3E}">
        <p14:creationId xmlns:p14="http://schemas.microsoft.com/office/powerpoint/2010/main" val="2063338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Large Title Top">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71FEB0-ECC8-3446-B88F-420C39A50AE1}"/>
              </a:ext>
            </a:extLst>
          </p:cNvPr>
          <p:cNvSpPr>
            <a:spLocks noGrp="1"/>
          </p:cNvSpPr>
          <p:nvPr>
            <p:ph type="body" sz="quarter" idx="10"/>
          </p:nvPr>
        </p:nvSpPr>
        <p:spPr>
          <a:xfrm>
            <a:off x="692524" y="914400"/>
            <a:ext cx="8872538" cy="3157538"/>
          </a:xfrm>
        </p:spPr>
        <p:txBody>
          <a:bodyPr>
            <a:normAutofit/>
          </a:bodyPr>
          <a:lstStyle>
            <a:lvl1pPr marL="0" indent="0">
              <a:lnSpc>
                <a:spcPct val="70000"/>
              </a:lnSpc>
              <a:buNone/>
              <a:defRPr sz="9600" b="0" i="0">
                <a:latin typeface="Komu A" panose="02010603030100000000" pitchFamily="2" charset="77"/>
              </a:defRPr>
            </a:lvl1pPr>
          </a:lstStyle>
          <a:p>
            <a:pPr lvl="0"/>
            <a:r>
              <a:rPr lang="en-US"/>
              <a:t>Click to edit Master text styles</a:t>
            </a:r>
          </a:p>
        </p:txBody>
      </p:sp>
      <p:pic>
        <p:nvPicPr>
          <p:cNvPr id="4" name="Picture 3">
            <a:extLst>
              <a:ext uri="{FF2B5EF4-FFF2-40B4-BE49-F238E27FC236}">
                <a16:creationId xmlns:a16="http://schemas.microsoft.com/office/drawing/2014/main" id="{9B7643EB-9C2C-4B05-AF7B-F8149DF2B22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9701" y="6350873"/>
            <a:ext cx="697610" cy="304948"/>
          </a:xfrm>
          <a:prstGeom prst="rect">
            <a:avLst/>
          </a:prstGeom>
        </p:spPr>
      </p:pic>
    </p:spTree>
    <p:extLst>
      <p:ext uri="{BB962C8B-B14F-4D97-AF65-F5344CB8AC3E}">
        <p14:creationId xmlns:p14="http://schemas.microsoft.com/office/powerpoint/2010/main" val="2847543238"/>
      </p:ext>
    </p:extLst>
  </p:cSld>
  <p:clrMapOvr>
    <a:masterClrMapping/>
  </p:clrMapOvr>
  <p:extLst>
    <p:ext uri="{DCECCB84-F9BA-43D5-87BE-67443E8EF086}">
      <p15:sldGuideLst xmlns:p15="http://schemas.microsoft.com/office/powerpoint/2012/main">
        <p15:guide id="1" pos="504">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61BB23FF-026E-46C0-BDF7-1745052D6F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9" name="Content Placeholder 4"/>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p:cNvSpPr>
            <a:spLocks noGrp="1"/>
          </p:cNvSpPr>
          <p:nvPr>
            <p:ph type="body" sz="quarter" idx="17"/>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Text Placeholder 7"/>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3359116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cxnSp>
        <p:nvCxnSpPr>
          <p:cNvPr id="10" name="Straight Connector 5">
            <a:extLst>
              <a:ext uri="{FF2B5EF4-FFF2-40B4-BE49-F238E27FC236}">
                <a16:creationId xmlns:a16="http://schemas.microsoft.com/office/drawing/2014/main" id="{B9F804DF-E2BB-41AA-A5A7-5DDE65E2CB2B}"/>
              </a:ext>
            </a:extLst>
          </p:cNvPr>
          <p:cNvCxnSpPr>
            <a:cxnSpLocks/>
          </p:cNvCxnSpPr>
          <p:nvPr userDrawn="1"/>
        </p:nvCxnSpPr>
        <p:spPr bwMode="auto">
          <a:xfrm>
            <a:off x="3617913" y="2041525"/>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15" name="Straight Connector 8">
            <a:extLst>
              <a:ext uri="{FF2B5EF4-FFF2-40B4-BE49-F238E27FC236}">
                <a16:creationId xmlns:a16="http://schemas.microsoft.com/office/drawing/2014/main" id="{81FA63FF-0D23-4B20-8D00-7A3227ED0768}"/>
              </a:ext>
            </a:extLst>
          </p:cNvPr>
          <p:cNvCxnSpPr>
            <a:cxnSpLocks/>
          </p:cNvCxnSpPr>
          <p:nvPr userDrawn="1"/>
        </p:nvCxnSpPr>
        <p:spPr bwMode="auto">
          <a:xfrm>
            <a:off x="539750" y="2041525"/>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pic>
        <p:nvPicPr>
          <p:cNvPr id="17" name="Picture 11">
            <a:extLst>
              <a:ext uri="{FF2B5EF4-FFF2-40B4-BE49-F238E27FC236}">
                <a16:creationId xmlns:a16="http://schemas.microsoft.com/office/drawing/2014/main" id="{7D7A58CA-9569-48CF-B1D1-76E93763D1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8"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Content Placeholder 3"/>
          <p:cNvSpPr>
            <a:spLocks noGrp="1"/>
          </p:cNvSpPr>
          <p:nvPr>
            <p:ph sz="half" idx="25"/>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12" name="Content Placeholder 3"/>
          <p:cNvSpPr>
            <a:spLocks noGrp="1"/>
          </p:cNvSpPr>
          <p:nvPr>
            <p:ph sz="half" idx="27"/>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13" name="Text Placeholder 16"/>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20"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80792231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52B10E-0079-4182-AE47-1985DB8F49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4"/>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11"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8"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489751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492754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C1AE6DC5-D569-405E-B78A-CA707E156F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11"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6"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63044509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20" name="Straight Connector 5">
            <a:extLst>
              <a:ext uri="{FF2B5EF4-FFF2-40B4-BE49-F238E27FC236}">
                <a16:creationId xmlns:a16="http://schemas.microsoft.com/office/drawing/2014/main" id="{833F94DF-B27D-4F6E-AA9E-EAD148227461}"/>
              </a:ext>
            </a:extLst>
          </p:cNvPr>
          <p:cNvCxnSpPr>
            <a:cxnSpLocks/>
          </p:cNvCxnSpPr>
          <p:nvPr userDrawn="1"/>
        </p:nvCxnSpPr>
        <p:spPr bwMode="auto">
          <a:xfrm>
            <a:off x="8099425"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21" name="Straight Connector 8">
            <a:extLst>
              <a:ext uri="{FF2B5EF4-FFF2-40B4-BE49-F238E27FC236}">
                <a16:creationId xmlns:a16="http://schemas.microsoft.com/office/drawing/2014/main" id="{251147F0-875C-471C-86C7-B964171F4F20}"/>
              </a:ext>
            </a:extLst>
          </p:cNvPr>
          <p:cNvCxnSpPr>
            <a:cxnSpLocks/>
          </p:cNvCxnSpPr>
          <p:nvPr userDrawn="1"/>
        </p:nvCxnSpPr>
        <p:spPr bwMode="auto">
          <a:xfrm>
            <a:off x="4262438"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22" name="Straight Connector 11">
            <a:extLst>
              <a:ext uri="{FF2B5EF4-FFF2-40B4-BE49-F238E27FC236}">
                <a16:creationId xmlns:a16="http://schemas.microsoft.com/office/drawing/2014/main" id="{710809DF-ACE3-4612-87E0-78A086965CCF}"/>
              </a:ext>
            </a:extLst>
          </p:cNvPr>
          <p:cNvCxnSpPr>
            <a:cxnSpLocks/>
          </p:cNvCxnSpPr>
          <p:nvPr userDrawn="1"/>
        </p:nvCxnSpPr>
        <p:spPr bwMode="auto">
          <a:xfrm>
            <a:off x="539750"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pic>
        <p:nvPicPr>
          <p:cNvPr id="23" name="Picture 12">
            <a:extLst>
              <a:ext uri="{FF2B5EF4-FFF2-40B4-BE49-F238E27FC236}">
                <a16:creationId xmlns:a16="http://schemas.microsoft.com/office/drawing/2014/main" id="{139A54E2-075B-4F3F-9CA6-A10CCB1A83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3"/>
          <p:cNvSpPr>
            <a:spLocks noGrp="1"/>
          </p:cNvSpPr>
          <p:nvPr>
            <p:ph sz="half" idx="25"/>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12" name="Content Placeholder 3"/>
          <p:cNvSpPr>
            <a:spLocks noGrp="1"/>
          </p:cNvSpPr>
          <p:nvPr>
            <p:ph sz="half" idx="26"/>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13" name="Content Placeholder 3"/>
          <p:cNvSpPr>
            <a:spLocks noGrp="1"/>
          </p:cNvSpPr>
          <p:nvPr>
            <p:ph sz="half" idx="27"/>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14" name="Text Placeholder 16"/>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19"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7"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3100894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8B89AF4D-E953-4263-B151-A3323BD707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6"/>
          <p:cNvSpPr>
            <a:spLocks noGrp="1"/>
          </p:cNvSpPr>
          <p:nvPr>
            <p:ph type="body" sz="quarter" idx="17"/>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5"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0878456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DBB5E484-C6A8-4F1D-A1F0-C5F5F36AE1D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
          <p:cNvSpPr>
            <a:spLocks noGrp="1"/>
          </p:cNvSpPr>
          <p:nvPr>
            <p:ph type="body" sz="quarter" idx="19"/>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2" name="Text Placeholder 2"/>
          <p:cNvSpPr>
            <a:spLocks noGrp="1"/>
          </p:cNvSpPr>
          <p:nvPr>
            <p:ph type="body" sz="quarter" idx="20"/>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4" name="Text Placeholder 6"/>
          <p:cNvSpPr>
            <a:spLocks noGrp="1"/>
          </p:cNvSpPr>
          <p:nvPr>
            <p:ph type="body" sz="quarter" idx="17"/>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5" name="Content Placeholder 4"/>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8"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1356407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4328AFE1-5B9F-4656-828C-8B7A0963D8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6"/>
          <p:cNvSpPr>
            <a:spLocks noGrp="1"/>
          </p:cNvSpPr>
          <p:nvPr>
            <p:ph type="body" sz="quarter" idx="17"/>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5"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0970987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1AC29922-7735-4EDC-89A7-531F091CAA8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6"/>
          <p:cNvSpPr>
            <a:spLocks noGrp="1"/>
          </p:cNvSpPr>
          <p:nvPr>
            <p:ph type="body" sz="quarter" idx="17"/>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6"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00725059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cxnSp>
        <p:nvCxnSpPr>
          <p:cNvPr id="13" name="Straight Connector 5">
            <a:extLst>
              <a:ext uri="{FF2B5EF4-FFF2-40B4-BE49-F238E27FC236}">
                <a16:creationId xmlns:a16="http://schemas.microsoft.com/office/drawing/2014/main" id="{58685197-CAE7-4372-9511-A8C6B9174AD4}"/>
              </a:ext>
            </a:extLst>
          </p:cNvPr>
          <p:cNvCxnSpPr>
            <a:cxnSpLocks/>
          </p:cNvCxnSpPr>
          <p:nvPr userDrawn="1"/>
        </p:nvCxnSpPr>
        <p:spPr bwMode="auto">
          <a:xfrm>
            <a:off x="3352800" y="2041525"/>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pic>
        <p:nvPicPr>
          <p:cNvPr id="14" name="Picture 8">
            <a:extLst>
              <a:ext uri="{FF2B5EF4-FFF2-40B4-BE49-F238E27FC236}">
                <a16:creationId xmlns:a16="http://schemas.microsoft.com/office/drawing/2014/main" id="{B782685B-B9B6-4CB3-849C-AD69138EC8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6"/>
          <p:cNvSpPr>
            <a:spLocks noGrp="1"/>
          </p:cNvSpPr>
          <p:nvPr>
            <p:ph type="body" sz="quarter" idx="17"/>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7" name="Content Placeholder 3"/>
          <p:cNvSpPr>
            <a:spLocks noGrp="1"/>
          </p:cNvSpPr>
          <p:nvPr>
            <p:ph sz="half" idx="25"/>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8" name="Content Placeholder 3"/>
          <p:cNvSpPr>
            <a:spLocks noGrp="1"/>
          </p:cNvSpPr>
          <p:nvPr>
            <p:ph sz="half" idx="27"/>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9" name="Text Placeholder 16"/>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2"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89667330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09CA6ADC-24BA-4C85-95D4-3ED71AD69F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p:cNvSpPr>
            <a:spLocks noGrp="1"/>
          </p:cNvSpPr>
          <p:nvPr>
            <p:ph type="title"/>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6"/>
          <p:cNvSpPr>
            <a:spLocks noGrp="1"/>
          </p:cNvSpPr>
          <p:nvPr>
            <p:ph type="body" sz="quarter" idx="17"/>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8"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97044931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981980D-A5DD-4906-AAD3-D0BD74E13A8B}"/>
              </a:ext>
            </a:extLst>
          </p:cNvPr>
          <p:cNvGrpSpPr>
            <a:grpSpLocks/>
          </p:cNvGrpSpPr>
          <p:nvPr userDrawn="1"/>
        </p:nvGrpSpPr>
        <p:grpSpPr bwMode="auto">
          <a:xfrm>
            <a:off x="9980613" y="127000"/>
            <a:ext cx="2020887" cy="457200"/>
            <a:chOff x="9980567" y="126569"/>
            <a:chExt cx="2021346" cy="457200"/>
          </a:xfrm>
        </p:grpSpPr>
        <p:sp>
          <p:nvSpPr>
            <p:cNvPr id="8" name="Rectangle 7">
              <a:extLst>
                <a:ext uri="{FF2B5EF4-FFF2-40B4-BE49-F238E27FC236}">
                  <a16:creationId xmlns:a16="http://schemas.microsoft.com/office/drawing/2014/main" id="{A2952347-9925-4346-9F77-7074D3D052A6}"/>
                </a:ext>
              </a:extLst>
            </p:cNvPr>
            <p:cNvSpPr/>
            <p:nvPr/>
          </p:nvSpPr>
          <p:spPr>
            <a:xfrm>
              <a:off x="9980567" y="199594"/>
              <a:ext cx="781227" cy="307975"/>
            </a:xfrm>
            <a:prstGeom prst="rect">
              <a:avLst/>
            </a:prstGeom>
          </p:spPr>
          <p:txBody>
            <a:bodyPr wrap="none">
              <a:spAutoFit/>
            </a:bodyPr>
            <a:lstStyle/>
            <a:p>
              <a:pPr algn="r" eaLnBrk="1" fontAlgn="auto" hangingPunct="1">
                <a:spcBef>
                  <a:spcPts val="0"/>
                </a:spcBef>
                <a:spcAft>
                  <a:spcPts val="0"/>
                </a:spcAft>
                <a:defRPr/>
              </a:pPr>
              <a:r>
                <a:rPr lang="en-US" sz="1400" spc="300">
                  <a:solidFill>
                    <a:srgbClr val="008AC0"/>
                  </a:solidFill>
                  <a:latin typeface="Komu A" panose="02010603030100000000" pitchFamily="2" charset="77"/>
                  <a:cs typeface="Arial" panose="020B0604020202020204" pitchFamily="34" charset="0"/>
                </a:rPr>
                <a:t>Reduce</a:t>
              </a:r>
              <a:endParaRPr lang="en-US" sz="1400" spc="300">
                <a:solidFill>
                  <a:srgbClr val="008AC0"/>
                </a:solidFill>
                <a:latin typeface="Arial" panose="020B0604020202020204"/>
              </a:endParaRPr>
            </a:p>
          </p:txBody>
        </p:sp>
        <p:pic>
          <p:nvPicPr>
            <p:cNvPr id="9" name="Graphic 11">
              <a:extLst>
                <a:ext uri="{FF2B5EF4-FFF2-40B4-BE49-F238E27FC236}">
                  <a16:creationId xmlns:a16="http://schemas.microsoft.com/office/drawing/2014/main" id="{0665F990-6DA4-4E12-B804-7F9B133AAA16}"/>
                </a:ext>
              </a:extLst>
            </p:cNvPr>
            <p:cNvPicPr>
              <a:picLocks noChangeAspect="1"/>
            </p:cNvPicPr>
            <p:nvPr/>
          </p:nvPicPr>
          <p:blipFill>
            <a:blip r:embed="rId2"/>
            <a:stretch>
              <a:fillRect/>
            </a:stretch>
          </p:blipFill>
          <p:spPr>
            <a:xfrm>
              <a:off x="10866593" y="126569"/>
              <a:ext cx="1135320" cy="457200"/>
            </a:xfrm>
            <a:prstGeom prst="rect">
              <a:avLst/>
            </a:prstGeom>
          </p:spPr>
        </p:pic>
      </p:grpSp>
      <p:pic>
        <p:nvPicPr>
          <p:cNvPr id="10" name="Picture 12">
            <a:extLst>
              <a:ext uri="{FF2B5EF4-FFF2-40B4-BE49-F238E27FC236}">
                <a16:creationId xmlns:a16="http://schemas.microsoft.com/office/drawing/2014/main" id="{1476A747-63F5-4A0F-9A57-1AE2F343DD4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p:cNvSpPr>
            <a:spLocks noGrp="1"/>
          </p:cNvSpPr>
          <p:nvPr>
            <p:ph type="body" sz="quarter" idx="17"/>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79639311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EEFF725-964C-4ACC-9BAC-267D7CD9F6FD}"/>
              </a:ext>
            </a:extLst>
          </p:cNvPr>
          <p:cNvGrpSpPr>
            <a:grpSpLocks/>
          </p:cNvGrpSpPr>
          <p:nvPr userDrawn="1"/>
        </p:nvGrpSpPr>
        <p:grpSpPr bwMode="auto">
          <a:xfrm>
            <a:off x="9883775" y="125413"/>
            <a:ext cx="2117725" cy="457200"/>
            <a:chOff x="9884388" y="125009"/>
            <a:chExt cx="2117525" cy="457200"/>
          </a:xfrm>
        </p:grpSpPr>
        <p:pic>
          <p:nvPicPr>
            <p:cNvPr id="8" name="Picture 7">
              <a:extLst>
                <a:ext uri="{FF2B5EF4-FFF2-40B4-BE49-F238E27FC236}">
                  <a16:creationId xmlns:a16="http://schemas.microsoft.com/office/drawing/2014/main" id="{E994AD21-B57C-48C0-A592-1C7A3D93AB3C}"/>
                </a:ext>
              </a:extLst>
            </p:cNvPr>
            <p:cNvPicPr>
              <a:picLocks noChangeAspect="1"/>
            </p:cNvPicPr>
            <p:nvPr/>
          </p:nvPicPr>
          <p:blipFill>
            <a:blip r:embed="rId2"/>
            <a:srcRect/>
            <a:stretch/>
          </p:blipFill>
          <p:spPr>
            <a:xfrm>
              <a:off x="10866958" y="125009"/>
              <a:ext cx="1134955" cy="457200"/>
            </a:xfrm>
            <a:prstGeom prst="rect">
              <a:avLst/>
            </a:prstGeom>
          </p:spPr>
        </p:pic>
        <p:sp>
          <p:nvSpPr>
            <p:cNvPr id="9" name="Rectangle 8">
              <a:extLst>
                <a:ext uri="{FF2B5EF4-FFF2-40B4-BE49-F238E27FC236}">
                  <a16:creationId xmlns:a16="http://schemas.microsoft.com/office/drawing/2014/main" id="{0F2AC658-3EE5-4A29-AB29-F585CAD6BA79}"/>
                </a:ext>
              </a:extLst>
            </p:cNvPr>
            <p:cNvSpPr/>
            <p:nvPr/>
          </p:nvSpPr>
          <p:spPr>
            <a:xfrm>
              <a:off x="9884388" y="199621"/>
              <a:ext cx="877805" cy="307975"/>
            </a:xfrm>
            <a:prstGeom prst="rect">
              <a:avLst/>
            </a:prstGeom>
          </p:spPr>
          <p:txBody>
            <a:bodyPr wrap="none">
              <a:spAutoFit/>
            </a:bodyPr>
            <a:lstStyle/>
            <a:p>
              <a:pPr algn="r" eaLnBrk="1" fontAlgn="auto" hangingPunct="1">
                <a:spcBef>
                  <a:spcPts val="0"/>
                </a:spcBef>
                <a:spcAft>
                  <a:spcPts val="0"/>
                </a:spcAft>
                <a:defRPr/>
              </a:pPr>
              <a:r>
                <a:rPr lang="en-US" sz="1400" spc="300">
                  <a:solidFill>
                    <a:srgbClr val="008AC0"/>
                  </a:solidFill>
                  <a:latin typeface="Komu A" panose="02010603030100000000" pitchFamily="2" charset="77"/>
                  <a:cs typeface="Arial" panose="020B0604020202020204" pitchFamily="34" charset="0"/>
                </a:rPr>
                <a:t>reshape</a:t>
              </a:r>
              <a:endParaRPr lang="en-US" sz="1400" spc="300">
                <a:solidFill>
                  <a:srgbClr val="008AC0"/>
                </a:solidFill>
                <a:latin typeface="Arial" panose="020B0604020202020204"/>
              </a:endParaRPr>
            </a:p>
          </p:txBody>
        </p:sp>
      </p:grpSp>
      <p:pic>
        <p:nvPicPr>
          <p:cNvPr id="10" name="Picture 12">
            <a:extLst>
              <a:ext uri="{FF2B5EF4-FFF2-40B4-BE49-F238E27FC236}">
                <a16:creationId xmlns:a16="http://schemas.microsoft.com/office/drawing/2014/main" id="{E8685E92-6EFA-45BF-BADD-BF675C4EC64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p:cNvSpPr>
            <a:spLocks noGrp="1"/>
          </p:cNvSpPr>
          <p:nvPr>
            <p:ph type="body" sz="quarter" idx="17"/>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039518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4977798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DF03666-7BE0-4006-83AF-74AFF61D849A}"/>
              </a:ext>
            </a:extLst>
          </p:cNvPr>
          <p:cNvGrpSpPr>
            <a:grpSpLocks/>
          </p:cNvGrpSpPr>
          <p:nvPr userDrawn="1"/>
        </p:nvGrpSpPr>
        <p:grpSpPr bwMode="auto">
          <a:xfrm>
            <a:off x="10021888" y="125413"/>
            <a:ext cx="1979612" cy="457200"/>
            <a:chOff x="10022246" y="125009"/>
            <a:chExt cx="1979667" cy="457200"/>
          </a:xfrm>
        </p:grpSpPr>
        <p:pic>
          <p:nvPicPr>
            <p:cNvPr id="8" name="Picture 7">
              <a:extLst>
                <a:ext uri="{FF2B5EF4-FFF2-40B4-BE49-F238E27FC236}">
                  <a16:creationId xmlns:a16="http://schemas.microsoft.com/office/drawing/2014/main" id="{EDF12C4B-F352-49FA-AA44-519C12C99699}"/>
                </a:ext>
              </a:extLst>
            </p:cNvPr>
            <p:cNvPicPr>
              <a:picLocks noChangeAspect="1"/>
            </p:cNvPicPr>
            <p:nvPr/>
          </p:nvPicPr>
          <p:blipFill>
            <a:blip r:embed="rId2"/>
            <a:srcRect/>
            <a:stretch/>
          </p:blipFill>
          <p:spPr>
            <a:xfrm>
              <a:off x="10866819" y="125009"/>
              <a:ext cx="1135094" cy="457200"/>
            </a:xfrm>
            <a:prstGeom prst="rect">
              <a:avLst/>
            </a:prstGeom>
          </p:spPr>
        </p:pic>
        <p:sp>
          <p:nvSpPr>
            <p:cNvPr id="9" name="Rectangle 8">
              <a:extLst>
                <a:ext uri="{FF2B5EF4-FFF2-40B4-BE49-F238E27FC236}">
                  <a16:creationId xmlns:a16="http://schemas.microsoft.com/office/drawing/2014/main" id="{2B47CEAC-F17E-4A06-8343-E4F4623708E3}"/>
                </a:ext>
              </a:extLst>
            </p:cNvPr>
            <p:cNvSpPr/>
            <p:nvPr/>
          </p:nvSpPr>
          <p:spPr>
            <a:xfrm>
              <a:off x="10022246" y="199621"/>
              <a:ext cx="739796" cy="307975"/>
            </a:xfrm>
            <a:prstGeom prst="rect">
              <a:avLst/>
            </a:prstGeom>
          </p:spPr>
          <p:txBody>
            <a:bodyPr wrap="none">
              <a:spAutoFit/>
            </a:bodyPr>
            <a:lstStyle/>
            <a:p>
              <a:pPr algn="r" eaLnBrk="1" fontAlgn="auto" hangingPunct="1">
                <a:spcBef>
                  <a:spcPts val="0"/>
                </a:spcBef>
                <a:spcAft>
                  <a:spcPts val="0"/>
                </a:spcAft>
                <a:defRPr/>
              </a:pPr>
              <a:r>
                <a:rPr lang="en-US" sz="1400" spc="300">
                  <a:solidFill>
                    <a:srgbClr val="008AC0"/>
                  </a:solidFill>
                  <a:latin typeface="Komu A" panose="02010603030100000000" pitchFamily="2" charset="77"/>
                  <a:cs typeface="Arial" panose="020B0604020202020204" pitchFamily="34" charset="0"/>
                </a:rPr>
                <a:t>refuel</a:t>
              </a:r>
              <a:endParaRPr lang="en-US" sz="1400" spc="300">
                <a:solidFill>
                  <a:srgbClr val="008AC0"/>
                </a:solidFill>
                <a:latin typeface="Arial" panose="020B0604020202020204"/>
              </a:endParaRPr>
            </a:p>
          </p:txBody>
        </p:sp>
      </p:grpSp>
      <p:pic>
        <p:nvPicPr>
          <p:cNvPr id="10" name="Picture 12">
            <a:extLst>
              <a:ext uri="{FF2B5EF4-FFF2-40B4-BE49-F238E27FC236}">
                <a16:creationId xmlns:a16="http://schemas.microsoft.com/office/drawing/2014/main" id="{E84A7B1E-D734-48FC-82E7-233DD0BB6F0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p:cNvSpPr>
            <a:spLocks noGrp="1"/>
          </p:cNvSpPr>
          <p:nvPr>
            <p:ph type="body" sz="quarter" idx="17"/>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88179054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CE05DB6-9863-4C84-BEA5-FA698D92913E}"/>
              </a:ext>
            </a:extLst>
          </p:cNvPr>
          <p:cNvGrpSpPr>
            <a:grpSpLocks/>
          </p:cNvGrpSpPr>
          <p:nvPr userDrawn="1"/>
        </p:nvGrpSpPr>
        <p:grpSpPr bwMode="auto">
          <a:xfrm>
            <a:off x="9620250" y="125413"/>
            <a:ext cx="2381250" cy="457200"/>
            <a:chOff x="9619892" y="125009"/>
            <a:chExt cx="2382021" cy="457200"/>
          </a:xfrm>
        </p:grpSpPr>
        <p:pic>
          <p:nvPicPr>
            <p:cNvPr id="8" name="Picture 10">
              <a:extLst>
                <a:ext uri="{FF2B5EF4-FFF2-40B4-BE49-F238E27FC236}">
                  <a16:creationId xmlns:a16="http://schemas.microsoft.com/office/drawing/2014/main" id="{7C1E9FF5-0FE9-4FD7-9753-AFA2209640F0}"/>
                </a:ext>
              </a:extLst>
            </p:cNvPr>
            <p:cNvPicPr>
              <a:picLocks noChangeAspect="1"/>
            </p:cNvPicPr>
            <p:nvPr/>
          </p:nvPicPr>
          <p:blipFill>
            <a:blip r:embed="rId2"/>
            <a:srcRect/>
            <a:stretch/>
          </p:blipFill>
          <p:spPr>
            <a:xfrm>
              <a:off x="10868071" y="125009"/>
              <a:ext cx="1133842" cy="457200"/>
            </a:xfrm>
            <a:prstGeom prst="rect">
              <a:avLst/>
            </a:prstGeom>
          </p:spPr>
        </p:pic>
        <p:sp>
          <p:nvSpPr>
            <p:cNvPr id="9" name="Rectangle 8">
              <a:extLst>
                <a:ext uri="{FF2B5EF4-FFF2-40B4-BE49-F238E27FC236}">
                  <a16:creationId xmlns:a16="http://schemas.microsoft.com/office/drawing/2014/main" id="{D29229EA-0720-4E31-8E17-FF7AAF48FB06}"/>
                </a:ext>
              </a:extLst>
            </p:cNvPr>
            <p:cNvSpPr/>
            <p:nvPr/>
          </p:nvSpPr>
          <p:spPr>
            <a:xfrm>
              <a:off x="9619892" y="199621"/>
              <a:ext cx="1141783" cy="307975"/>
            </a:xfrm>
            <a:prstGeom prst="rect">
              <a:avLst/>
            </a:prstGeom>
          </p:spPr>
          <p:txBody>
            <a:bodyPr wrap="none">
              <a:spAutoFit/>
            </a:bodyPr>
            <a:lstStyle/>
            <a:p>
              <a:pPr algn="r" eaLnBrk="1" fontAlgn="auto" hangingPunct="1">
                <a:spcBef>
                  <a:spcPts val="0"/>
                </a:spcBef>
                <a:spcAft>
                  <a:spcPts val="0"/>
                </a:spcAft>
                <a:defRPr/>
              </a:pPr>
              <a:r>
                <a:rPr lang="en-US" sz="1400" spc="300">
                  <a:solidFill>
                    <a:srgbClr val="008AC0"/>
                  </a:solidFill>
                  <a:latin typeface="Komu A" panose="02010603030100000000" pitchFamily="2" charset="77"/>
                  <a:cs typeface="Arial" panose="020B0604020202020204" pitchFamily="34" charset="0"/>
                </a:rPr>
                <a:t>regenerate</a:t>
              </a:r>
              <a:endParaRPr lang="en-US" sz="1400" spc="300">
                <a:solidFill>
                  <a:srgbClr val="008AC0"/>
                </a:solidFill>
                <a:latin typeface="Arial" panose="020B0604020202020204"/>
              </a:endParaRPr>
            </a:p>
          </p:txBody>
        </p:sp>
      </p:grpSp>
      <p:pic>
        <p:nvPicPr>
          <p:cNvPr id="10" name="Picture 12">
            <a:extLst>
              <a:ext uri="{FF2B5EF4-FFF2-40B4-BE49-F238E27FC236}">
                <a16:creationId xmlns:a16="http://schemas.microsoft.com/office/drawing/2014/main" id="{B43DA7C3-F402-4291-872F-2795C388728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p:cNvSpPr>
            <a:spLocks noGrp="1"/>
          </p:cNvSpPr>
          <p:nvPr>
            <p:ph type="body" sz="quarter" idx="17"/>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1"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7697833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0A9A7A04-7101-4BEE-BCFF-D513F0345EA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4" name="Content Placeholder 4"/>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p:cNvSpPr>
            <a:spLocks noGrp="1"/>
          </p:cNvSpPr>
          <p:nvPr>
            <p:ph type="body" sz="quarter" idx="17"/>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6" name="Text Placeholder 7"/>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0"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50903443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935909-3D48-48DB-80D6-F0F8381ABB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5" name="Text Placeholder 6"/>
          <p:cNvSpPr>
            <a:spLocks noGrp="1"/>
          </p:cNvSpPr>
          <p:nvPr>
            <p:ph type="body" sz="quarter" idx="17"/>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7"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05091169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11" name="Straight Connector 5">
            <a:extLst>
              <a:ext uri="{FF2B5EF4-FFF2-40B4-BE49-F238E27FC236}">
                <a16:creationId xmlns:a16="http://schemas.microsoft.com/office/drawing/2014/main" id="{62F5DAEA-ECAA-4C75-90F9-3FA0C1348849}"/>
              </a:ext>
            </a:extLst>
          </p:cNvPr>
          <p:cNvCxnSpPr>
            <a:cxnSpLocks/>
          </p:cNvCxnSpPr>
          <p:nvPr userDrawn="1"/>
        </p:nvCxnSpPr>
        <p:spPr bwMode="auto">
          <a:xfrm>
            <a:off x="8099425"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14" name="Straight Connector 8">
            <a:extLst>
              <a:ext uri="{FF2B5EF4-FFF2-40B4-BE49-F238E27FC236}">
                <a16:creationId xmlns:a16="http://schemas.microsoft.com/office/drawing/2014/main" id="{A2C6F735-7F38-495C-85E8-838E9A70D413}"/>
              </a:ext>
            </a:extLst>
          </p:cNvPr>
          <p:cNvCxnSpPr>
            <a:cxnSpLocks/>
          </p:cNvCxnSpPr>
          <p:nvPr userDrawn="1"/>
        </p:nvCxnSpPr>
        <p:spPr bwMode="auto">
          <a:xfrm>
            <a:off x="4262438"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16" name="Straight Connector 11">
            <a:extLst>
              <a:ext uri="{FF2B5EF4-FFF2-40B4-BE49-F238E27FC236}">
                <a16:creationId xmlns:a16="http://schemas.microsoft.com/office/drawing/2014/main" id="{8A2705D3-1850-4243-820E-B158CD622B09}"/>
              </a:ext>
            </a:extLst>
          </p:cNvPr>
          <p:cNvCxnSpPr>
            <a:cxnSpLocks/>
          </p:cNvCxnSpPr>
          <p:nvPr userDrawn="1"/>
        </p:nvCxnSpPr>
        <p:spPr bwMode="auto">
          <a:xfrm>
            <a:off x="539750" y="2038350"/>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pic>
        <p:nvPicPr>
          <p:cNvPr id="17" name="Picture 12">
            <a:extLst>
              <a:ext uri="{FF2B5EF4-FFF2-40B4-BE49-F238E27FC236}">
                <a16:creationId xmlns:a16="http://schemas.microsoft.com/office/drawing/2014/main" id="{87AC8A23-B1F4-4194-AA17-3236BED031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3"/>
          <p:cNvSpPr>
            <a:spLocks noGrp="1"/>
          </p:cNvSpPr>
          <p:nvPr>
            <p:ph sz="half" idx="25"/>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6" name="Content Placeholder 3"/>
          <p:cNvSpPr>
            <a:spLocks noGrp="1"/>
          </p:cNvSpPr>
          <p:nvPr>
            <p:ph sz="half" idx="26"/>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7" name="Content Placeholder 3"/>
          <p:cNvSpPr>
            <a:spLocks noGrp="1"/>
          </p:cNvSpPr>
          <p:nvPr>
            <p:ph sz="half" idx="27"/>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8" name="Text Placeholder 16"/>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13"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15"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418244018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cxnSp>
        <p:nvCxnSpPr>
          <p:cNvPr id="10" name="Straight Connector 5">
            <a:extLst>
              <a:ext uri="{FF2B5EF4-FFF2-40B4-BE49-F238E27FC236}">
                <a16:creationId xmlns:a16="http://schemas.microsoft.com/office/drawing/2014/main" id="{9274BDD8-9C0D-4A4C-BEAD-8025617C818A}"/>
              </a:ext>
            </a:extLst>
          </p:cNvPr>
          <p:cNvCxnSpPr>
            <a:cxnSpLocks/>
          </p:cNvCxnSpPr>
          <p:nvPr userDrawn="1"/>
        </p:nvCxnSpPr>
        <p:spPr bwMode="auto">
          <a:xfrm>
            <a:off x="3617913" y="2041525"/>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cxnSp>
        <p:nvCxnSpPr>
          <p:cNvPr id="12" name="Straight Connector 8">
            <a:extLst>
              <a:ext uri="{FF2B5EF4-FFF2-40B4-BE49-F238E27FC236}">
                <a16:creationId xmlns:a16="http://schemas.microsoft.com/office/drawing/2014/main" id="{25D0D97D-AF39-4FA8-82A7-2E155F955A17}"/>
              </a:ext>
            </a:extLst>
          </p:cNvPr>
          <p:cNvCxnSpPr>
            <a:cxnSpLocks/>
          </p:cNvCxnSpPr>
          <p:nvPr userDrawn="1"/>
        </p:nvCxnSpPr>
        <p:spPr bwMode="auto">
          <a:xfrm>
            <a:off x="539750" y="2041525"/>
            <a:ext cx="0" cy="3630613"/>
          </a:xfrm>
          <a:prstGeom prst="line">
            <a:avLst/>
          </a:prstGeom>
          <a:noFill/>
          <a:ln w="6350" algn="ctr">
            <a:solidFill>
              <a:srgbClr val="BFC0BF"/>
            </a:solidFill>
            <a:miter lim="800000"/>
            <a:headEnd/>
            <a:tailEnd/>
          </a:ln>
          <a:extLst>
            <a:ext uri="{909E8E84-426E-40DD-AFC4-6F175D3DCCD1}">
              <a14:hiddenFill xmlns:a14="http://schemas.microsoft.com/office/drawing/2010/main">
                <a:noFill/>
              </a14:hiddenFill>
            </a:ext>
          </a:extLst>
        </p:spPr>
      </p:cxnSp>
      <p:pic>
        <p:nvPicPr>
          <p:cNvPr id="14" name="Picture 11">
            <a:extLst>
              <a:ext uri="{FF2B5EF4-FFF2-40B4-BE49-F238E27FC236}">
                <a16:creationId xmlns:a16="http://schemas.microsoft.com/office/drawing/2014/main" id="{234AB7A7-5C45-4D10-9593-A0A47A5114A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Master title style</a:t>
            </a:r>
          </a:p>
        </p:txBody>
      </p:sp>
      <p:sp>
        <p:nvSpPr>
          <p:cNvPr id="3"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6" name="Content Placeholder 3"/>
          <p:cNvSpPr>
            <a:spLocks noGrp="1"/>
          </p:cNvSpPr>
          <p:nvPr>
            <p:ph sz="half" idx="25"/>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7" name="Content Placeholder 3"/>
          <p:cNvSpPr>
            <a:spLocks noGrp="1"/>
          </p:cNvSpPr>
          <p:nvPr>
            <p:ph sz="half" idx="27"/>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p:txBody>
      </p:sp>
      <p:sp>
        <p:nvSpPr>
          <p:cNvPr id="8" name="Text Placeholder 16"/>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3"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294449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CBDB1655-9D81-43E1-8492-C5866B17E96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6"/>
          <p:cNvSpPr>
            <a:spLocks noGrp="1"/>
          </p:cNvSpPr>
          <p:nvPr>
            <p:ph type="body" sz="quarter" idx="17"/>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7"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41855733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D58913-5251-46A4-BE28-C337C986033C}"/>
              </a:ext>
            </a:extLst>
          </p:cNvPr>
          <p:cNvSpPr txBox="1">
            <a:spLocks/>
          </p:cNvSpPr>
          <p:nvPr userDrawn="1"/>
        </p:nvSpPr>
        <p:spPr>
          <a:xfrm>
            <a:off x="539750" y="803275"/>
            <a:ext cx="11061700" cy="365125"/>
          </a:xfrm>
          <a:prstGeom prst="rect">
            <a:avLst/>
          </a:prstGeom>
        </p:spPr>
        <p:txBody>
          <a:bodyPr lIns="9144" rIns="9144"/>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a:defRPr/>
            </a:pPr>
            <a:r>
              <a:rPr lang="en-US">
                <a:solidFill>
                  <a:srgbClr val="000000"/>
                </a:solidFill>
              </a:rPr>
              <a:t>Click to edit text</a:t>
            </a:r>
          </a:p>
        </p:txBody>
      </p:sp>
      <p:sp>
        <p:nvSpPr>
          <p:cNvPr id="4" name="Text Placeholder 6">
            <a:extLst>
              <a:ext uri="{FF2B5EF4-FFF2-40B4-BE49-F238E27FC236}">
                <a16:creationId xmlns:a16="http://schemas.microsoft.com/office/drawing/2014/main" id="{F9EF656A-3C81-490E-8238-CAC27BF6999B}"/>
              </a:ext>
            </a:extLst>
          </p:cNvPr>
          <p:cNvSpPr txBox="1">
            <a:spLocks/>
          </p:cNvSpPr>
          <p:nvPr userDrawn="1"/>
        </p:nvSpPr>
        <p:spPr>
          <a:xfrm>
            <a:off x="539750" y="365125"/>
            <a:ext cx="11044238" cy="365125"/>
          </a:xfrm>
          <a:prstGeom prst="rect">
            <a:avLst/>
          </a:prstGeom>
        </p:spPr>
        <p:txBody>
          <a:bodyPr lIns="0" tIns="0" rIns="0" bIns="0"/>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US"/>
              <a:t>Click to Edit Text</a:t>
            </a:r>
          </a:p>
          <a:p>
            <a:pPr lvl="1" fontAlgn="auto">
              <a:spcAft>
                <a:spcPts val="0"/>
              </a:spcAft>
              <a:defRPr/>
            </a:pPr>
            <a:endParaRPr lang="en-US">
              <a:solidFill>
                <a:srgbClr val="FFFFFF"/>
              </a:solidFill>
            </a:endParaRPr>
          </a:p>
        </p:txBody>
      </p:sp>
      <p:pic>
        <p:nvPicPr>
          <p:cNvPr id="5" name="Picture 11">
            <a:extLst>
              <a:ext uri="{FF2B5EF4-FFF2-40B4-BE49-F238E27FC236}">
                <a16:creationId xmlns:a16="http://schemas.microsoft.com/office/drawing/2014/main" id="{505696BD-1E68-4A1C-9985-D610C36F7C2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2380286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C48FA8A4-93CF-48C9-8E10-6C4EE05493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6" name="Text Placeholder 6"/>
          <p:cNvSpPr>
            <a:spLocks noGrp="1"/>
          </p:cNvSpPr>
          <p:nvPr>
            <p:ph type="body" sz="quarter" idx="17"/>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7"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8"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17156882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48E72609-7D87-4585-8545-DC07B0002A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a:spLocks noGrp="1"/>
          </p:cNvSpPr>
          <p:nvPr>
            <p:ph sz="half" idx="27"/>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Content Placeholder 4"/>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p:cNvSpPr>
            <a:spLocks noGrp="1"/>
          </p:cNvSpPr>
          <p:nvPr>
            <p:ph type="title"/>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6"/>
          <p:cNvSpPr>
            <a:spLocks noGrp="1"/>
          </p:cNvSpPr>
          <p:nvPr>
            <p:ph type="body" sz="quarter" idx="17"/>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8"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3094452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3894829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155D32ED-72E5-4A97-8CBB-083DC6357D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6688" y="6340475"/>
            <a:ext cx="698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4"/>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p:cNvSpPr>
            <a:spLocks noGrp="1"/>
          </p:cNvSpPr>
          <p:nvPr>
            <p:ph type="title"/>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Master title style</a:t>
            </a:r>
          </a:p>
        </p:txBody>
      </p:sp>
      <p:sp>
        <p:nvSpPr>
          <p:cNvPr id="6" name="Text Placeholder 6"/>
          <p:cNvSpPr>
            <a:spLocks noGrp="1" noChangeAspect="1"/>
          </p:cNvSpPr>
          <p:nvPr>
            <p:ph type="body" sz="quarter" idx="17"/>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Master text styles</a:t>
            </a:r>
          </a:p>
          <a:p>
            <a:pPr lvl="1"/>
            <a:r>
              <a:rPr lang="en-US"/>
              <a:t>Second level</a:t>
            </a:r>
          </a:p>
        </p:txBody>
      </p:sp>
      <p:sp>
        <p:nvSpPr>
          <p:cNvPr id="7" name="Text Placeholder 17"/>
          <p:cNvSpPr>
            <a:spLocks noGrp="1"/>
          </p:cNvSpPr>
          <p:nvPr>
            <p:ph type="body" sz="quarter" idx="23"/>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Click to edit Master text styles</a:t>
            </a:r>
          </a:p>
        </p:txBody>
      </p:sp>
    </p:spTree>
    <p:extLst>
      <p:ext uri="{BB962C8B-B14F-4D97-AF65-F5344CB8AC3E}">
        <p14:creationId xmlns:p14="http://schemas.microsoft.com/office/powerpoint/2010/main" val="260968030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cSld name="Text or object">
    <p:spTree>
      <p:nvGrpSpPr>
        <p:cNvPr id="1" name=""/>
        <p:cNvGrpSpPr/>
        <p:nvPr/>
      </p:nvGrpSpPr>
      <p:grpSpPr>
        <a:xfrm>
          <a:off x="0" y="0"/>
          <a:ext cx="0" cy="0"/>
          <a:chOff x="0" y="0"/>
          <a:chExt cx="0" cy="0"/>
        </a:xfrm>
      </p:grpSpPr>
      <p:sp>
        <p:nvSpPr>
          <p:cNvPr id="6" name="Rectangle 5" hidden="1"/>
          <p:cNvSpPr/>
          <p:nvPr>
            <p:custDataLst>
              <p:tags r:id="rId1"/>
            </p:custDataLst>
          </p:nvPr>
        </p:nvSpPr>
        <p:spPr bwMode="auto">
          <a:xfrm>
            <a:off x="9347200" y="6096000"/>
            <a:ext cx="2844800" cy="762000"/>
          </a:xfrm>
          <a:prstGeom prst="rect">
            <a:avLst/>
          </a:prstGeom>
          <a:solidFill>
            <a:schemeClr val="bg1"/>
          </a:solidFill>
          <a:ln>
            <a:solidFill>
              <a:schemeClr val="accent2"/>
            </a:solidFill>
          </a:ln>
          <a:effectLst/>
        </p:spPr>
        <p:txBody>
          <a:bodyPr vert="horz" wrap="square" lIns="91440" tIns="45720" rIns="91440" bIns="45720" numCol="1" rtlCol="0" anchor="t" anchorCtr="0" compatLnSpc="1">
            <a:prstTxWarp prst="textNoShape">
              <a:avLst/>
            </a:prstTxWarp>
          </a:bodyPr>
          <a:lstStyle/>
          <a:p>
            <a:pPr fontAlgn="base">
              <a:lnSpc>
                <a:spcPct val="80000"/>
              </a:lnSpc>
              <a:spcBef>
                <a:spcPct val="20000"/>
              </a:spcBef>
              <a:spcAft>
                <a:spcPct val="20000"/>
              </a:spcAft>
              <a:buFontTx/>
              <a:buChar char="•"/>
            </a:pPr>
            <a:endParaRPr lang="de-DE" sz="1600">
              <a:solidFill>
                <a:srgbClr val="0048B9"/>
              </a:solidFill>
            </a:endParaRPr>
          </a:p>
        </p:txBody>
      </p:sp>
      <p:sp>
        <p:nvSpPr>
          <p:cNvPr id="5" name="Body"/>
          <p:cNvSpPr>
            <a:spLocks noGrp="1"/>
          </p:cNvSpPr>
          <p:nvPr>
            <p:ph sz="quarter" idx="14" hasCustomPrompt="1"/>
          </p:nvPr>
        </p:nvSpPr>
        <p:spPr>
          <a:xfrm>
            <a:off x="609600" y="1645921"/>
            <a:ext cx="10972800" cy="4396105"/>
          </a:xfrm>
        </p:spPr>
        <p:txBody>
          <a:bodyPr/>
          <a:lstStyle>
            <a:lvl1pPr>
              <a:defRPr baseline="0"/>
            </a:lvl1pPr>
          </a:lstStyle>
          <a:p>
            <a:pPr lvl="0"/>
            <a:r>
              <a:rPr lang="en-US"/>
              <a:t>Bullet information or Click to add Table / Chart / Smart Art / Photo / Clip Art / Media</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609601" y="914400"/>
            <a:ext cx="10970684" cy="723900"/>
          </a:xfrm>
          <a:prstGeom prst="rect">
            <a:avLst/>
          </a:prstGeom>
        </p:spPr>
        <p:txBody>
          <a:bodyPr/>
          <a:lstStyle>
            <a:lvl1pPr>
              <a:lnSpc>
                <a:spcPct val="80000"/>
              </a:lnSpc>
              <a:defRPr/>
            </a:lvl1pPr>
          </a:lstStyle>
          <a:p>
            <a:r>
              <a:rPr lang="en-US"/>
              <a:t>Click to add title</a:t>
            </a:r>
          </a:p>
        </p:txBody>
      </p:sp>
      <p:sp>
        <p:nvSpPr>
          <p:cNvPr id="4" name="Header"/>
          <p:cNvSpPr>
            <a:spLocks noGrp="1"/>
          </p:cNvSpPr>
          <p:nvPr>
            <p:ph type="body" sz="quarter" idx="10" hasCustomPrompt="1"/>
          </p:nvPr>
        </p:nvSpPr>
        <p:spPr>
          <a:xfrm>
            <a:off x="609600" y="228600"/>
            <a:ext cx="10972800" cy="640080"/>
          </a:xfrm>
        </p:spPr>
        <p:txBody>
          <a:bodyPr/>
          <a:lstStyle>
            <a:lvl1pPr marL="0" indent="0">
              <a:spcBef>
                <a:spcPts val="0"/>
              </a:spcBef>
              <a:spcAft>
                <a:spcPts val="0"/>
              </a:spcAft>
              <a:buNone/>
              <a:defRPr sz="2200">
                <a:solidFill>
                  <a:srgbClr val="800000"/>
                </a:solidFill>
              </a:defRPr>
            </a:lvl1pPr>
          </a:lstStyle>
          <a:p>
            <a:pPr lvl="0"/>
            <a:r>
              <a:rPr lang="en-US"/>
              <a:t>Click to add header – max two rows of text</a:t>
            </a:r>
          </a:p>
        </p:txBody>
      </p:sp>
    </p:spTree>
    <p:extLst>
      <p:ext uri="{BB962C8B-B14F-4D97-AF65-F5344CB8AC3E}">
        <p14:creationId xmlns:p14="http://schemas.microsoft.com/office/powerpoint/2010/main" val="215861514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70159543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473757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66753617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6448335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2820903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05330485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06134708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93535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9800484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9658021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8031605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0127808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185259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730292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5294120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9763184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2549082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456577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21629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9747172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75487390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92527428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7658354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0962114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34953303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1762873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Large Title Top">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71FEB0-ECC8-3446-B88F-420C39A50AE1}"/>
              </a:ext>
            </a:extLst>
          </p:cNvPr>
          <p:cNvSpPr>
            <a:spLocks noGrp="1"/>
          </p:cNvSpPr>
          <p:nvPr>
            <p:ph type="body" sz="quarter" idx="10"/>
          </p:nvPr>
        </p:nvSpPr>
        <p:spPr>
          <a:xfrm>
            <a:off x="692524" y="914400"/>
            <a:ext cx="8872538" cy="3157538"/>
          </a:xfrm>
        </p:spPr>
        <p:txBody>
          <a:bodyPr>
            <a:normAutofit/>
          </a:bodyPr>
          <a:lstStyle>
            <a:lvl1pPr marL="0" indent="0">
              <a:lnSpc>
                <a:spcPct val="70000"/>
              </a:lnSpc>
              <a:buNone/>
              <a:defRPr sz="9600" b="0" i="0">
                <a:latin typeface="Komu A" panose="02010603030100000000" pitchFamily="2" charset="77"/>
              </a:defRPr>
            </a:lvl1pPr>
          </a:lstStyle>
          <a:p>
            <a:pPr lvl="0"/>
            <a:r>
              <a:rPr lang="en-US"/>
              <a:t>Click to edit Master text styles</a:t>
            </a:r>
          </a:p>
        </p:txBody>
      </p:sp>
      <p:pic>
        <p:nvPicPr>
          <p:cNvPr id="4" name="Picture 3">
            <a:extLst>
              <a:ext uri="{FF2B5EF4-FFF2-40B4-BE49-F238E27FC236}">
                <a16:creationId xmlns:a16="http://schemas.microsoft.com/office/drawing/2014/main" id="{9B7643EB-9C2C-4B05-AF7B-F8149DF2B224}"/>
              </a:ext>
            </a:extLst>
          </p:cNvPr>
          <p:cNvPicPr>
            <a:picLocks noChangeAspect="1"/>
          </p:cNvPicPr>
          <p:nvPr userDrawn="1"/>
        </p:nvPicPr>
        <p:blipFill>
          <a:blip r:embed="rId2"/>
          <a:srcRect/>
          <a:stretch/>
        </p:blipFill>
        <p:spPr>
          <a:xfrm>
            <a:off x="169701" y="6350873"/>
            <a:ext cx="697610" cy="304948"/>
          </a:xfrm>
          <a:prstGeom prst="rect">
            <a:avLst/>
          </a:prstGeom>
        </p:spPr>
      </p:pic>
    </p:spTree>
    <p:extLst>
      <p:ext uri="{BB962C8B-B14F-4D97-AF65-F5344CB8AC3E}">
        <p14:creationId xmlns:p14="http://schemas.microsoft.com/office/powerpoint/2010/main" val="3942779948"/>
      </p:ext>
    </p:extLst>
  </p:cSld>
  <p:clrMapOvr>
    <a:masterClrMapping/>
  </p:clrMapOvr>
  <p:extLst>
    <p:ext uri="{DCECCB84-F9BA-43D5-87BE-67443E8EF086}">
      <p15:sldGuideLst xmlns:p15="http://schemas.microsoft.com/office/powerpoint/2012/main">
        <p15:guide id="1" pos="504">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Header/Sub - Copy full page">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09600" y="1828800"/>
            <a:ext cx="10972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9" name="Text Placeholder 37">
            <a:extLst>
              <a:ext uri="{FF2B5EF4-FFF2-40B4-BE49-F238E27FC236}">
                <a16:creationId xmlns:a16="http://schemas.microsoft.com/office/drawing/2014/main" id="{022F0B6D-8426-4BD9-3182-CD674D271D2E}"/>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44" name="Footer Placeholder 43">
            <a:extLst>
              <a:ext uri="{FF2B5EF4-FFF2-40B4-BE49-F238E27FC236}">
                <a16:creationId xmlns:a16="http://schemas.microsoft.com/office/drawing/2014/main" id="{6606C77D-D234-18CB-18BB-96CD1175168C}"/>
              </a:ext>
            </a:extLst>
          </p:cNvPr>
          <p:cNvSpPr>
            <a:spLocks noGrp="1"/>
          </p:cNvSpPr>
          <p:nvPr>
            <p:ph type="ftr" sz="quarter" idx="16"/>
          </p:nvPr>
        </p:nvSpPr>
        <p:spPr>
          <a:xfrm>
            <a:off x="4038600" y="701040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801B50E-DED5-3A7D-0123-818D3066C70D}"/>
              </a:ext>
            </a:extLst>
          </p:cNvPr>
          <p:cNvSpPr>
            <a:spLocks noGrp="1"/>
          </p:cNvSpPr>
          <p:nvPr>
            <p:ph type="sldNum" sz="quarter" idx="17"/>
          </p:nvPr>
        </p:nvSpPr>
        <p:spPr/>
        <p:txBody>
          <a:bodyPr/>
          <a:lstStyle/>
          <a:p>
            <a:fld id="{C1EAFCFC-6971-8246-BB9C-C79BA78E482F}" type="slidenum">
              <a:rPr lang="en-US" smtClean="0"/>
              <a:pPr/>
              <a:t>‹#›</a:t>
            </a:fld>
            <a:endParaRPr lang="en-US"/>
          </a:p>
        </p:txBody>
      </p:sp>
      <p:sp>
        <p:nvSpPr>
          <p:cNvPr id="7" name="Title 6">
            <a:extLst>
              <a:ext uri="{FF2B5EF4-FFF2-40B4-BE49-F238E27FC236}">
                <a16:creationId xmlns:a16="http://schemas.microsoft.com/office/drawing/2014/main" id="{CC344ABE-ECC7-933C-F6DE-8A9B2A6EAB6F}"/>
              </a:ext>
            </a:extLst>
          </p:cNvPr>
          <p:cNvSpPr>
            <a:spLocks noGrp="1"/>
          </p:cNvSpPr>
          <p:nvPr>
            <p:ph type="title" hasCustomPrompt="1"/>
          </p:nvPr>
        </p:nvSpPr>
        <p:spPr/>
        <p:txBody>
          <a:bodyPr/>
          <a:lstStyle/>
          <a:p>
            <a:r>
              <a:rPr lang="en-US"/>
              <a:t>Click to edit header</a:t>
            </a:r>
          </a:p>
        </p:txBody>
      </p:sp>
      <p:sp>
        <p:nvSpPr>
          <p:cNvPr id="2" name="Text Placeholder 13">
            <a:extLst>
              <a:ext uri="{FF2B5EF4-FFF2-40B4-BE49-F238E27FC236}">
                <a16:creationId xmlns:a16="http://schemas.microsoft.com/office/drawing/2014/main" id="{3FC73FBE-1281-8665-618A-04C8E18DE80B}"/>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82759049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over Wind w/ Log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BC1E96-6C52-CB4E-B497-281DA60C98B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421" y="0"/>
            <a:ext cx="12175158" cy="6857999"/>
          </a:xfrm>
          <a:prstGeom prst="rect">
            <a:avLst/>
          </a:prstGeom>
        </p:spPr>
      </p:pic>
      <p:sp>
        <p:nvSpPr>
          <p:cNvPr id="48" name="Freeform 47">
            <a:extLst>
              <a:ext uri="{FF2B5EF4-FFF2-40B4-BE49-F238E27FC236}">
                <a16:creationId xmlns:a16="http://schemas.microsoft.com/office/drawing/2014/main" id="{36F87046-1909-0942-A375-57C339FA9572}"/>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a:glow rad="2540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4" name="Group 43">
            <a:extLst>
              <a:ext uri="{FF2B5EF4-FFF2-40B4-BE49-F238E27FC236}">
                <a16:creationId xmlns:a16="http://schemas.microsoft.com/office/drawing/2014/main" id="{CF636808-6792-E042-93E7-4220AF5CEB1B}"/>
              </a:ext>
            </a:extLst>
          </p:cNvPr>
          <p:cNvGrpSpPr/>
          <p:nvPr userDrawn="1"/>
        </p:nvGrpSpPr>
        <p:grpSpPr>
          <a:xfrm>
            <a:off x="-990600" y="38190"/>
            <a:ext cx="7631748" cy="7554995"/>
            <a:chOff x="-871771" y="-210299"/>
            <a:chExt cx="7631748" cy="7554995"/>
          </a:xfrm>
        </p:grpSpPr>
        <p:pic>
          <p:nvPicPr>
            <p:cNvPr id="45" name="Picture 44">
              <a:extLst>
                <a:ext uri="{FF2B5EF4-FFF2-40B4-BE49-F238E27FC236}">
                  <a16:creationId xmlns:a16="http://schemas.microsoft.com/office/drawing/2014/main" id="{D4E0B311-7694-4046-9BA9-FDFEF3BA541D}"/>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46" name="Picture 45">
              <a:extLst>
                <a:ext uri="{FF2B5EF4-FFF2-40B4-BE49-F238E27FC236}">
                  <a16:creationId xmlns:a16="http://schemas.microsoft.com/office/drawing/2014/main" id="{67E30F34-0E79-6E48-9FF8-92AB9F850B44}"/>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47" name="Picture 46">
              <a:extLst>
                <a:ext uri="{FF2B5EF4-FFF2-40B4-BE49-F238E27FC236}">
                  <a16:creationId xmlns:a16="http://schemas.microsoft.com/office/drawing/2014/main" id="{1BEECBFB-C92A-BF4E-9B54-30DC49EAA33F}"/>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0" name="Picture 29">
            <a:extLst>
              <a:ext uri="{FF2B5EF4-FFF2-40B4-BE49-F238E27FC236}">
                <a16:creationId xmlns:a16="http://schemas.microsoft.com/office/drawing/2014/main" id="{A78BAB36-54B6-314B-8E54-46168633058D}"/>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626244" y="1210440"/>
            <a:ext cx="2071554" cy="904059"/>
          </a:xfrm>
          <a:prstGeom prst="rect">
            <a:avLst/>
          </a:prstGeom>
        </p:spPr>
      </p:pic>
      <p:sp>
        <p:nvSpPr>
          <p:cNvPr id="11" name="Title 1">
            <a:extLst>
              <a:ext uri="{FF2B5EF4-FFF2-40B4-BE49-F238E27FC236}">
                <a16:creationId xmlns:a16="http://schemas.microsoft.com/office/drawing/2014/main" id="{CB13A689-A71D-471C-8BC2-ED271995E86B}"/>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baseline="0">
                <a:solidFill>
                  <a:schemeClr val="bg1"/>
                </a:solidFill>
                <a:latin typeface="Bahnschrift SemiBold Condensed" panose="020B0502040204020203" pitchFamily="34" charset="0"/>
              </a:defRPr>
            </a:lvl1pPr>
          </a:lstStyle>
          <a:p>
            <a:pPr lvl="0"/>
            <a:r>
              <a:rPr lang="en-US"/>
              <a:t>PITCH DECK TITLE</a:t>
            </a:r>
          </a:p>
        </p:txBody>
      </p:sp>
      <p:sp>
        <p:nvSpPr>
          <p:cNvPr id="12" name="Text Placeholder 12">
            <a:extLst>
              <a:ext uri="{FF2B5EF4-FFF2-40B4-BE49-F238E27FC236}">
                <a16:creationId xmlns:a16="http://schemas.microsoft.com/office/drawing/2014/main" id="{A11B50B2-0447-43C1-A4CC-872B5BE09D1B}"/>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268486671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over Wind w/ Logo &amp; Co-Bran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0DFACDFB-6014-5E45-9770-66C73F3A549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421" y="0"/>
            <a:ext cx="12175158" cy="6857999"/>
          </a:xfrm>
          <a:prstGeom prst="rect">
            <a:avLst/>
          </a:prstGeom>
        </p:spPr>
      </p:pic>
      <p:sp>
        <p:nvSpPr>
          <p:cNvPr id="8" name="Freeform 7">
            <a:extLst>
              <a:ext uri="{FF2B5EF4-FFF2-40B4-BE49-F238E27FC236}">
                <a16:creationId xmlns:a16="http://schemas.microsoft.com/office/drawing/2014/main" id="{2AA5F31A-A035-AC44-9790-BB96D51028D1}"/>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a:glow rad="2540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 name="Group 2">
            <a:extLst>
              <a:ext uri="{FF2B5EF4-FFF2-40B4-BE49-F238E27FC236}">
                <a16:creationId xmlns:a16="http://schemas.microsoft.com/office/drawing/2014/main" id="{777F7027-30C4-1344-B169-D6FBFB5F3493}"/>
              </a:ext>
            </a:extLst>
          </p:cNvPr>
          <p:cNvGrpSpPr/>
          <p:nvPr userDrawn="1"/>
        </p:nvGrpSpPr>
        <p:grpSpPr>
          <a:xfrm>
            <a:off x="-1125771" y="-223050"/>
            <a:ext cx="7631748" cy="7554995"/>
            <a:chOff x="-871771" y="-210299"/>
            <a:chExt cx="7631748" cy="7554995"/>
          </a:xfrm>
        </p:grpSpPr>
        <p:pic>
          <p:nvPicPr>
            <p:cNvPr id="29" name="Picture 28">
              <a:extLst>
                <a:ext uri="{FF2B5EF4-FFF2-40B4-BE49-F238E27FC236}">
                  <a16:creationId xmlns:a16="http://schemas.microsoft.com/office/drawing/2014/main" id="{7147ABEB-1C22-2B45-A0C1-033ADABE7204}"/>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2" name="Picture 31">
              <a:extLst>
                <a:ext uri="{FF2B5EF4-FFF2-40B4-BE49-F238E27FC236}">
                  <a16:creationId xmlns:a16="http://schemas.microsoft.com/office/drawing/2014/main" id="{B2C82490-A93B-8E47-A07B-6E31B52D61EA}"/>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3" name="Picture 32">
              <a:extLst>
                <a:ext uri="{FF2B5EF4-FFF2-40B4-BE49-F238E27FC236}">
                  <a16:creationId xmlns:a16="http://schemas.microsoft.com/office/drawing/2014/main" id="{02B3FEDE-C502-4C43-A852-E0641ECF276E}"/>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sp>
        <p:nvSpPr>
          <p:cNvPr id="22" name="Picture Placeholder 9">
            <a:extLst>
              <a:ext uri="{FF2B5EF4-FFF2-40B4-BE49-F238E27FC236}">
                <a16:creationId xmlns:a16="http://schemas.microsoft.com/office/drawing/2014/main" id="{B1989CFB-B3B7-BA43-BF5C-A44A7A8208E0}"/>
              </a:ext>
            </a:extLst>
          </p:cNvPr>
          <p:cNvSpPr>
            <a:spLocks noGrp="1"/>
          </p:cNvSpPr>
          <p:nvPr>
            <p:ph type="pic" sz="quarter" idx="10" hasCustomPrompt="1"/>
          </p:nvPr>
        </p:nvSpPr>
        <p:spPr>
          <a:xfrm>
            <a:off x="626245" y="1311252"/>
            <a:ext cx="1820970" cy="794701"/>
          </a:xfrm>
        </p:spPr>
        <p:txBody>
          <a:bodyPr anchor="ctr"/>
          <a:lstStyle>
            <a:lvl1pPr marL="0" indent="0" algn="ctr">
              <a:buFont typeface="Arial" panose="020B0604020202020204" pitchFamily="34" charset="0"/>
              <a:buNone/>
              <a:defRPr b="0" i="0">
                <a:latin typeface="Bahnschrift SemiBold Condensed" panose="020B0502040204020203" pitchFamily="34" charset="0"/>
              </a:defRPr>
            </a:lvl1pPr>
          </a:lstStyle>
          <a:p>
            <a:r>
              <a:rPr lang="en-US"/>
              <a:t>PARTNER</a:t>
            </a:r>
            <a:br>
              <a:rPr lang="en-US"/>
            </a:br>
            <a:r>
              <a:rPr lang="en-US"/>
              <a:t>LOGO</a:t>
            </a:r>
          </a:p>
        </p:txBody>
      </p:sp>
      <p:pic>
        <p:nvPicPr>
          <p:cNvPr id="23" name="Picture 22">
            <a:extLst>
              <a:ext uri="{FF2B5EF4-FFF2-40B4-BE49-F238E27FC236}">
                <a16:creationId xmlns:a16="http://schemas.microsoft.com/office/drawing/2014/main" id="{961EA842-5652-C449-BF21-C61FC7B351C3}"/>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3183650" y="1319799"/>
            <a:ext cx="1820969" cy="794700"/>
          </a:xfrm>
          <a:prstGeom prst="rect">
            <a:avLst/>
          </a:prstGeom>
        </p:spPr>
      </p:pic>
      <p:cxnSp>
        <p:nvCxnSpPr>
          <p:cNvPr id="42" name="Straight Connector 41">
            <a:extLst>
              <a:ext uri="{FF2B5EF4-FFF2-40B4-BE49-F238E27FC236}">
                <a16:creationId xmlns:a16="http://schemas.microsoft.com/office/drawing/2014/main" id="{EA44436E-EBC0-6D47-B82E-9755460FED4C}"/>
              </a:ext>
            </a:extLst>
          </p:cNvPr>
          <p:cNvCxnSpPr/>
          <p:nvPr userDrawn="1"/>
        </p:nvCxnSpPr>
        <p:spPr>
          <a:xfrm>
            <a:off x="2768600" y="1319799"/>
            <a:ext cx="0" cy="786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4E45D175-D8FC-4A02-9EC7-E9C7890BA218}"/>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16" name="Text Placeholder 12">
            <a:extLst>
              <a:ext uri="{FF2B5EF4-FFF2-40B4-BE49-F238E27FC236}">
                <a16:creationId xmlns:a16="http://schemas.microsoft.com/office/drawing/2014/main" id="{8FB8DA90-2A61-4C75-B834-3D049B7BCD2C}"/>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3266769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187918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ver Solar w/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218E68-328C-3949-927A-E0A49A2EB5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840" y="0"/>
            <a:ext cx="12175160" cy="6858000"/>
          </a:xfrm>
          <a:prstGeom prst="rect">
            <a:avLst/>
          </a:prstGeom>
        </p:spPr>
      </p:pic>
      <p:sp>
        <p:nvSpPr>
          <p:cNvPr id="29" name="Freeform 28">
            <a:extLst>
              <a:ext uri="{FF2B5EF4-FFF2-40B4-BE49-F238E27FC236}">
                <a16:creationId xmlns:a16="http://schemas.microsoft.com/office/drawing/2014/main" id="{3362DF56-30D1-124A-9B05-D6CFDC82029A}"/>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a:glow rad="2540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0" name="Group 29">
            <a:extLst>
              <a:ext uri="{FF2B5EF4-FFF2-40B4-BE49-F238E27FC236}">
                <a16:creationId xmlns:a16="http://schemas.microsoft.com/office/drawing/2014/main" id="{640350FD-7278-B946-A6E5-CF069FBA4922}"/>
              </a:ext>
            </a:extLst>
          </p:cNvPr>
          <p:cNvGrpSpPr/>
          <p:nvPr userDrawn="1"/>
        </p:nvGrpSpPr>
        <p:grpSpPr>
          <a:xfrm>
            <a:off x="-1125771" y="-204078"/>
            <a:ext cx="7631748" cy="7554995"/>
            <a:chOff x="-871771" y="-210299"/>
            <a:chExt cx="7631748" cy="7554995"/>
          </a:xfrm>
        </p:grpSpPr>
        <p:pic>
          <p:nvPicPr>
            <p:cNvPr id="31" name="Picture 30">
              <a:extLst>
                <a:ext uri="{FF2B5EF4-FFF2-40B4-BE49-F238E27FC236}">
                  <a16:creationId xmlns:a16="http://schemas.microsoft.com/office/drawing/2014/main" id="{9369255B-D867-B449-8C0A-7946A4FDB578}"/>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2" name="Picture 31">
              <a:extLst>
                <a:ext uri="{FF2B5EF4-FFF2-40B4-BE49-F238E27FC236}">
                  <a16:creationId xmlns:a16="http://schemas.microsoft.com/office/drawing/2014/main" id="{E7303DE6-89A7-B445-9D77-D36C49CBB49A}"/>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3" name="Picture 32">
              <a:extLst>
                <a:ext uri="{FF2B5EF4-FFF2-40B4-BE49-F238E27FC236}">
                  <a16:creationId xmlns:a16="http://schemas.microsoft.com/office/drawing/2014/main" id="{F4943203-88CB-FC42-B094-0F10A82A24A5}"/>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4" name="Picture 33">
            <a:extLst>
              <a:ext uri="{FF2B5EF4-FFF2-40B4-BE49-F238E27FC236}">
                <a16:creationId xmlns:a16="http://schemas.microsoft.com/office/drawing/2014/main" id="{9F2B2D7B-0043-184B-A7B3-56C2B067EC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626244" y="1210440"/>
            <a:ext cx="2071554" cy="904059"/>
          </a:xfrm>
          <a:prstGeom prst="rect">
            <a:avLst/>
          </a:prstGeom>
        </p:spPr>
      </p:pic>
      <p:sp>
        <p:nvSpPr>
          <p:cNvPr id="15" name="Title 1">
            <a:extLst>
              <a:ext uri="{FF2B5EF4-FFF2-40B4-BE49-F238E27FC236}">
                <a16:creationId xmlns:a16="http://schemas.microsoft.com/office/drawing/2014/main" id="{8F69CA65-D6AE-4E20-B44C-7D207DBB8B28}"/>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16" name="Text Placeholder 12">
            <a:extLst>
              <a:ext uri="{FF2B5EF4-FFF2-40B4-BE49-F238E27FC236}">
                <a16:creationId xmlns:a16="http://schemas.microsoft.com/office/drawing/2014/main" id="{F842965C-717E-48D2-B3FF-8BA1CE648C19}"/>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399411212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ver Solar w/ Logo &amp; Co-Bran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3CFE9A-2BC3-D743-848B-D415889C61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840" y="0"/>
            <a:ext cx="12175160" cy="6858000"/>
          </a:xfrm>
          <a:prstGeom prst="rect">
            <a:avLst/>
          </a:prstGeom>
        </p:spPr>
      </p:pic>
      <p:sp>
        <p:nvSpPr>
          <p:cNvPr id="28" name="Freeform 27">
            <a:extLst>
              <a:ext uri="{FF2B5EF4-FFF2-40B4-BE49-F238E27FC236}">
                <a16:creationId xmlns:a16="http://schemas.microsoft.com/office/drawing/2014/main" id="{CE8D1C67-00D6-DD47-BC6A-18125C4179C4}"/>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a:glow rad="2540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9" name="Group 28">
            <a:extLst>
              <a:ext uri="{FF2B5EF4-FFF2-40B4-BE49-F238E27FC236}">
                <a16:creationId xmlns:a16="http://schemas.microsoft.com/office/drawing/2014/main" id="{923A0C8C-C5D9-3D42-B26A-5D5EFD93BEF3}"/>
              </a:ext>
            </a:extLst>
          </p:cNvPr>
          <p:cNvGrpSpPr/>
          <p:nvPr userDrawn="1"/>
        </p:nvGrpSpPr>
        <p:grpSpPr>
          <a:xfrm>
            <a:off x="-1125771" y="-236179"/>
            <a:ext cx="7631748" cy="7554995"/>
            <a:chOff x="-871771" y="-210299"/>
            <a:chExt cx="7631748" cy="7554995"/>
          </a:xfrm>
        </p:grpSpPr>
        <p:pic>
          <p:nvPicPr>
            <p:cNvPr id="30" name="Picture 29">
              <a:extLst>
                <a:ext uri="{FF2B5EF4-FFF2-40B4-BE49-F238E27FC236}">
                  <a16:creationId xmlns:a16="http://schemas.microsoft.com/office/drawing/2014/main" id="{BC10A7F2-971A-C448-93AD-145094A36733}"/>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1" name="Picture 30">
              <a:extLst>
                <a:ext uri="{FF2B5EF4-FFF2-40B4-BE49-F238E27FC236}">
                  <a16:creationId xmlns:a16="http://schemas.microsoft.com/office/drawing/2014/main" id="{8E374197-18F7-6E4D-BD2F-7C5FDA48C61B}"/>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32" name="Picture 31">
              <a:extLst>
                <a:ext uri="{FF2B5EF4-FFF2-40B4-BE49-F238E27FC236}">
                  <a16:creationId xmlns:a16="http://schemas.microsoft.com/office/drawing/2014/main" id="{B3D11F96-ADFB-9A4A-9EB3-DB21FB0EE2A8}"/>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4" name="Picture 33">
            <a:extLst>
              <a:ext uri="{FF2B5EF4-FFF2-40B4-BE49-F238E27FC236}">
                <a16:creationId xmlns:a16="http://schemas.microsoft.com/office/drawing/2014/main" id="{8111D096-BEB5-634D-89D2-842AAAFAA299}"/>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3183650" y="1319799"/>
            <a:ext cx="1820969" cy="794700"/>
          </a:xfrm>
          <a:prstGeom prst="rect">
            <a:avLst/>
          </a:prstGeom>
        </p:spPr>
      </p:pic>
      <p:cxnSp>
        <p:nvCxnSpPr>
          <p:cNvPr id="38" name="Straight Connector 37">
            <a:extLst>
              <a:ext uri="{FF2B5EF4-FFF2-40B4-BE49-F238E27FC236}">
                <a16:creationId xmlns:a16="http://schemas.microsoft.com/office/drawing/2014/main" id="{ECFD38EF-901C-8047-9468-5816D857ABC3}"/>
              </a:ext>
            </a:extLst>
          </p:cNvPr>
          <p:cNvCxnSpPr/>
          <p:nvPr userDrawn="1"/>
        </p:nvCxnSpPr>
        <p:spPr>
          <a:xfrm>
            <a:off x="2768600" y="1319799"/>
            <a:ext cx="0" cy="786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Picture Placeholder 9">
            <a:extLst>
              <a:ext uri="{FF2B5EF4-FFF2-40B4-BE49-F238E27FC236}">
                <a16:creationId xmlns:a16="http://schemas.microsoft.com/office/drawing/2014/main" id="{851DAAD6-CCE0-4E95-97A3-1A7CBAB8377C}"/>
              </a:ext>
            </a:extLst>
          </p:cNvPr>
          <p:cNvSpPr>
            <a:spLocks noGrp="1"/>
          </p:cNvSpPr>
          <p:nvPr>
            <p:ph type="pic" sz="quarter" idx="10" hasCustomPrompt="1"/>
          </p:nvPr>
        </p:nvSpPr>
        <p:spPr>
          <a:xfrm>
            <a:off x="626245" y="1311252"/>
            <a:ext cx="1820970" cy="794701"/>
          </a:xfrm>
        </p:spPr>
        <p:txBody>
          <a:bodyPr anchor="ctr"/>
          <a:lstStyle>
            <a:lvl1pPr marL="0" indent="0" algn="ctr">
              <a:buFont typeface="Arial" panose="020B0604020202020204" pitchFamily="34" charset="0"/>
              <a:buNone/>
              <a:defRPr b="0" i="0">
                <a:latin typeface="Bahnschrift SemiBold Condensed" panose="020B0502040204020203" pitchFamily="34" charset="0"/>
              </a:defRPr>
            </a:lvl1pPr>
          </a:lstStyle>
          <a:p>
            <a:r>
              <a:rPr lang="en-US"/>
              <a:t>PARTNER</a:t>
            </a:r>
            <a:br>
              <a:rPr lang="en-US"/>
            </a:br>
            <a:r>
              <a:rPr lang="en-US"/>
              <a:t>LOGO</a:t>
            </a:r>
          </a:p>
        </p:txBody>
      </p:sp>
      <p:sp>
        <p:nvSpPr>
          <p:cNvPr id="19" name="Title 1">
            <a:extLst>
              <a:ext uri="{FF2B5EF4-FFF2-40B4-BE49-F238E27FC236}">
                <a16:creationId xmlns:a16="http://schemas.microsoft.com/office/drawing/2014/main" id="{7D1345C0-A980-40B3-8CA3-BDCA4B723109}"/>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20" name="Text Placeholder 12">
            <a:extLst>
              <a:ext uri="{FF2B5EF4-FFF2-40B4-BE49-F238E27FC236}">
                <a16:creationId xmlns:a16="http://schemas.microsoft.com/office/drawing/2014/main" id="{F1F722CA-0D39-42FD-AC59-675ACCDC8480}"/>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55112391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Header/Sub - Copy full page">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09600" y="1828800"/>
            <a:ext cx="10972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9" name="Text Placeholder 37">
            <a:extLst>
              <a:ext uri="{FF2B5EF4-FFF2-40B4-BE49-F238E27FC236}">
                <a16:creationId xmlns:a16="http://schemas.microsoft.com/office/drawing/2014/main" id="{022F0B6D-8426-4BD9-3182-CD674D271D2E}"/>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44" name="Footer Placeholder 43">
            <a:extLst>
              <a:ext uri="{FF2B5EF4-FFF2-40B4-BE49-F238E27FC236}">
                <a16:creationId xmlns:a16="http://schemas.microsoft.com/office/drawing/2014/main" id="{6606C77D-D234-18CB-18BB-96CD1175168C}"/>
              </a:ext>
            </a:extLst>
          </p:cNvPr>
          <p:cNvSpPr>
            <a:spLocks noGrp="1"/>
          </p:cNvSpPr>
          <p:nvPr>
            <p:ph type="ftr" sz="quarter" idx="16"/>
          </p:nvPr>
        </p:nvSpPr>
        <p:spPr>
          <a:xfrm>
            <a:off x="4038600" y="701040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801B50E-DED5-3A7D-0123-818D3066C70D}"/>
              </a:ext>
            </a:extLst>
          </p:cNvPr>
          <p:cNvSpPr>
            <a:spLocks noGrp="1"/>
          </p:cNvSpPr>
          <p:nvPr>
            <p:ph type="sldNum" sz="quarter" idx="17"/>
          </p:nvPr>
        </p:nvSpPr>
        <p:spPr/>
        <p:txBody>
          <a:bodyPr/>
          <a:lstStyle/>
          <a:p>
            <a:fld id="{C1EAFCFC-6971-8246-BB9C-C79BA78E482F}" type="slidenum">
              <a:rPr lang="en-US" smtClean="0"/>
              <a:pPr/>
              <a:t>‹#›</a:t>
            </a:fld>
            <a:endParaRPr lang="en-US"/>
          </a:p>
        </p:txBody>
      </p:sp>
      <p:sp>
        <p:nvSpPr>
          <p:cNvPr id="7" name="Title 6">
            <a:extLst>
              <a:ext uri="{FF2B5EF4-FFF2-40B4-BE49-F238E27FC236}">
                <a16:creationId xmlns:a16="http://schemas.microsoft.com/office/drawing/2014/main" id="{CC344ABE-ECC7-933C-F6DE-8A9B2A6EAB6F}"/>
              </a:ext>
            </a:extLst>
          </p:cNvPr>
          <p:cNvSpPr>
            <a:spLocks noGrp="1"/>
          </p:cNvSpPr>
          <p:nvPr>
            <p:ph type="title" hasCustomPrompt="1"/>
          </p:nvPr>
        </p:nvSpPr>
        <p:spPr/>
        <p:txBody>
          <a:bodyPr/>
          <a:lstStyle/>
          <a:p>
            <a:r>
              <a:rPr lang="en-US"/>
              <a:t>Click to edit header</a:t>
            </a:r>
          </a:p>
        </p:txBody>
      </p:sp>
      <p:sp>
        <p:nvSpPr>
          <p:cNvPr id="2" name="Text Placeholder 13">
            <a:extLst>
              <a:ext uri="{FF2B5EF4-FFF2-40B4-BE49-F238E27FC236}">
                <a16:creationId xmlns:a16="http://schemas.microsoft.com/office/drawing/2014/main" id="{3FC73FBE-1281-8665-618A-04C8E18DE80B}"/>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57437840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Header/Sub - Copy-Copy">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12648"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5" name="Content Placeholder 11">
            <a:extLst>
              <a:ext uri="{FF2B5EF4-FFF2-40B4-BE49-F238E27FC236}">
                <a16:creationId xmlns:a16="http://schemas.microsoft.com/office/drawing/2014/main" id="{1BA8578F-C4AD-9B72-E827-44E7821F84BC}"/>
              </a:ext>
            </a:extLst>
          </p:cNvPr>
          <p:cNvSpPr>
            <a:spLocks noGrp="1"/>
          </p:cNvSpPr>
          <p:nvPr>
            <p:ph sz="quarter" idx="14"/>
          </p:nvPr>
        </p:nvSpPr>
        <p:spPr>
          <a:xfrm>
            <a:off x="6324602"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84EA4193-0054-0EB5-AE59-04AC1505D30F}"/>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4" name="Slide Number Placeholder 3">
            <a:extLst>
              <a:ext uri="{FF2B5EF4-FFF2-40B4-BE49-F238E27FC236}">
                <a16:creationId xmlns:a16="http://schemas.microsoft.com/office/drawing/2014/main" id="{91C33810-9EF8-536A-1A25-5F2F315372CE}"/>
              </a:ext>
            </a:extLst>
          </p:cNvPr>
          <p:cNvSpPr>
            <a:spLocks noGrp="1"/>
          </p:cNvSpPr>
          <p:nvPr>
            <p:ph type="sldNum" sz="quarter" idx="18"/>
          </p:nvPr>
        </p:nvSpPr>
        <p:spPr/>
        <p:txBody>
          <a:bodyPr/>
          <a:lstStyle/>
          <a:p>
            <a:fld id="{C1EAFCFC-6971-8246-BB9C-C79BA78E482F}" type="slidenum">
              <a:rPr lang="en-US" smtClean="0"/>
              <a:pPr/>
              <a:t>‹#›</a:t>
            </a:fld>
            <a:endParaRPr lang="en-US"/>
          </a:p>
        </p:txBody>
      </p:sp>
      <p:sp>
        <p:nvSpPr>
          <p:cNvPr id="6" name="Footer Placeholder 5">
            <a:extLst>
              <a:ext uri="{FF2B5EF4-FFF2-40B4-BE49-F238E27FC236}">
                <a16:creationId xmlns:a16="http://schemas.microsoft.com/office/drawing/2014/main" id="{D249DF66-9588-78AB-7B0B-EF7A0143BCC1}"/>
              </a:ext>
            </a:extLst>
          </p:cNvPr>
          <p:cNvSpPr>
            <a:spLocks noGrp="1"/>
          </p:cNvSpPr>
          <p:nvPr>
            <p:ph type="ftr" sz="quarter" idx="19"/>
          </p:nvPr>
        </p:nvSpPr>
        <p:spPr/>
        <p:txBody>
          <a:bodyPr/>
          <a:lstStyle/>
          <a:p>
            <a:endParaRPr lang="en-US"/>
          </a:p>
        </p:txBody>
      </p:sp>
      <p:sp>
        <p:nvSpPr>
          <p:cNvPr id="2" name="Text Placeholder 37">
            <a:extLst>
              <a:ext uri="{FF2B5EF4-FFF2-40B4-BE49-F238E27FC236}">
                <a16:creationId xmlns:a16="http://schemas.microsoft.com/office/drawing/2014/main" id="{366236D6-7659-91C5-5248-F7866B36EE44}"/>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0A7A84D8-58A7-E0BD-9E1B-402F2207DC70}"/>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98903588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Header/Sub - Copy-Image">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09600"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B1D61C80-45AE-595C-C6AA-60102FCFABE9}"/>
              </a:ext>
            </a:extLst>
          </p:cNvPr>
          <p:cNvSpPr>
            <a:spLocks noGrp="1"/>
          </p:cNvSpPr>
          <p:nvPr>
            <p:ph sz="quarter" idx="14" hasCustomPrompt="1"/>
          </p:nvPr>
        </p:nvSpPr>
        <p:spPr>
          <a:xfrm>
            <a:off x="6324600" y="1828800"/>
            <a:ext cx="5257800" cy="4343400"/>
          </a:xfrm>
        </p:spPr>
        <p:txBody>
          <a:bodyPr/>
          <a:lstStyle>
            <a:lvl1pPr marL="0" indent="0">
              <a:buNone/>
              <a:defRPr/>
            </a:lvl1pPr>
            <a:lvl2pPr marL="342900" indent="0">
              <a:buNone/>
              <a:defRPr/>
            </a:lvl2pPr>
          </a:lstStyle>
          <a:p>
            <a:pPr lvl="0"/>
            <a:r>
              <a:rPr lang="en-US"/>
              <a:t>Click to add image, chart, etc.</a:t>
            </a:r>
          </a:p>
        </p:txBody>
      </p:sp>
      <p:sp>
        <p:nvSpPr>
          <p:cNvPr id="13" name="Title 1">
            <a:extLst>
              <a:ext uri="{FF2B5EF4-FFF2-40B4-BE49-F238E27FC236}">
                <a16:creationId xmlns:a16="http://schemas.microsoft.com/office/drawing/2014/main" id="{9D6C82F7-8933-C5F5-CF97-38E623FB68B8}"/>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DD1AD55E-9A58-500F-D4DC-8F663EFAC341}"/>
              </a:ext>
            </a:extLst>
          </p:cNvPr>
          <p:cNvSpPr>
            <a:spLocks noGrp="1"/>
          </p:cNvSpPr>
          <p:nvPr>
            <p:ph type="ftr" sz="quarter" idx="17"/>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23D19BD-663B-6DAF-6829-4264D8790938}"/>
              </a:ext>
            </a:extLst>
          </p:cNvPr>
          <p:cNvSpPr>
            <a:spLocks noGrp="1"/>
          </p:cNvSpPr>
          <p:nvPr>
            <p:ph type="sldNum" sz="quarter" idx="18"/>
          </p:nvPr>
        </p:nvSpPr>
        <p:spPr/>
        <p:txBody>
          <a:bodyPr/>
          <a:lstStyle/>
          <a:p>
            <a:fld id="{C1EAFCFC-6971-8246-BB9C-C79BA78E482F}" type="slidenum">
              <a:rPr lang="en-US" smtClean="0"/>
              <a:pPr/>
              <a:t>‹#›</a:t>
            </a:fld>
            <a:endParaRPr lang="en-US"/>
          </a:p>
        </p:txBody>
      </p:sp>
      <p:sp>
        <p:nvSpPr>
          <p:cNvPr id="5" name="Text Placeholder 37">
            <a:extLst>
              <a:ext uri="{FF2B5EF4-FFF2-40B4-BE49-F238E27FC236}">
                <a16:creationId xmlns:a16="http://schemas.microsoft.com/office/drawing/2014/main" id="{31D54DC9-F1B3-B4D9-13B2-22A5A77F418E}"/>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B7A3BE0C-D649-10A9-44BF-D87A59F07D96}"/>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6797095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Header/Sub - Bld intro-Copy-Image">
    <p:spTree>
      <p:nvGrpSpPr>
        <p:cNvPr id="1" name=""/>
        <p:cNvGrpSpPr/>
        <p:nvPr/>
      </p:nvGrpSpPr>
      <p:grpSpPr>
        <a:xfrm>
          <a:off x="0" y="0"/>
          <a:ext cx="0" cy="0"/>
          <a:chOff x="0" y="0"/>
          <a:chExt cx="0" cy="0"/>
        </a:xfrm>
      </p:grpSpPr>
      <p:sp>
        <p:nvSpPr>
          <p:cNvPr id="6" name="Content Placeholder 11">
            <a:extLst>
              <a:ext uri="{FF2B5EF4-FFF2-40B4-BE49-F238E27FC236}">
                <a16:creationId xmlns:a16="http://schemas.microsoft.com/office/drawing/2014/main" id="{A219AC63-46D1-9F82-2BA2-5264E7EB9992}"/>
              </a:ext>
            </a:extLst>
          </p:cNvPr>
          <p:cNvSpPr>
            <a:spLocks noGrp="1"/>
          </p:cNvSpPr>
          <p:nvPr>
            <p:ph sz="quarter" idx="12"/>
          </p:nvPr>
        </p:nvSpPr>
        <p:spPr>
          <a:xfrm>
            <a:off x="609600" y="2514600"/>
            <a:ext cx="5257800" cy="36576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18" name="Text Placeholder 13">
            <a:extLst>
              <a:ext uri="{FF2B5EF4-FFF2-40B4-BE49-F238E27FC236}">
                <a16:creationId xmlns:a16="http://schemas.microsoft.com/office/drawing/2014/main" id="{129D42E8-238C-80C5-795F-E634331B8CC1}"/>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585216"/>
          </a:xfrm>
        </p:spPr>
        <p:txBody>
          <a:bodyPr/>
          <a:lstStyle>
            <a:lvl1pPr marL="0" indent="0">
              <a:buNone/>
              <a:defRPr b="1"/>
            </a:lvl1pPr>
          </a:lstStyle>
          <a:p>
            <a:pPr lvl="0"/>
            <a:r>
              <a:rPr lang="en-US"/>
              <a:t>Click to edit</a:t>
            </a:r>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37">
            <a:extLst>
              <a:ext uri="{FF2B5EF4-FFF2-40B4-BE49-F238E27FC236}">
                <a16:creationId xmlns:a16="http://schemas.microsoft.com/office/drawing/2014/main" id="{2D07D0AA-C4E3-C445-C763-7BD2522E7F36}"/>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419129598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Large number with bullets">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917D0616-DA19-4DB8-8886-D537EF08E4F7}"/>
              </a:ext>
            </a:extLst>
          </p:cNvPr>
          <p:cNvSpPr>
            <a:spLocks noGrp="1"/>
          </p:cNvSpPr>
          <p:nvPr>
            <p:ph type="body" sz="quarter" idx="18" hasCustomPrompt="1"/>
          </p:nvPr>
        </p:nvSpPr>
        <p:spPr>
          <a:xfrm>
            <a:off x="6324602" y="1828800"/>
            <a:ext cx="5257800" cy="1371600"/>
          </a:xfrm>
        </p:spPr>
        <p:txBody>
          <a:bodyPr lIns="0" tIns="0" rIns="0" bIns="0">
            <a:noAutofit/>
          </a:bodyPr>
          <a:lstStyle>
            <a:lvl1pPr marL="0" indent="0">
              <a:buFont typeface="Arial" panose="020B0604020202020204" pitchFamily="34" charset="0"/>
              <a:buNone/>
              <a:defRPr sz="9600" b="0" i="0" cap="all" spc="-100" baseline="0">
                <a:solidFill>
                  <a:schemeClr val="accent1"/>
                </a:solidFill>
                <a:latin typeface="Bahnschrift SemiBold Condensed" panose="020B0502040204020203" pitchFamily="34" charset="0"/>
              </a:defRPr>
            </a:lvl1pPr>
          </a:lstStyle>
          <a:p>
            <a:pPr lvl="0"/>
            <a:r>
              <a:rPr lang="en-US"/>
              <a:t>CLICK to EDIT</a:t>
            </a:r>
          </a:p>
        </p:txBody>
      </p:sp>
      <p:sp>
        <p:nvSpPr>
          <p:cNvPr id="17" name="Text Placeholder 17">
            <a:extLst>
              <a:ext uri="{FF2B5EF4-FFF2-40B4-BE49-F238E27FC236}">
                <a16:creationId xmlns:a16="http://schemas.microsoft.com/office/drawing/2014/main" id="{A3B91A53-C844-4DA3-8D7F-208A0530B317}"/>
              </a:ext>
            </a:extLst>
          </p:cNvPr>
          <p:cNvSpPr>
            <a:spLocks noGrp="1"/>
          </p:cNvSpPr>
          <p:nvPr>
            <p:ph type="body" sz="quarter" idx="19" hasCustomPrompt="1"/>
          </p:nvPr>
        </p:nvSpPr>
        <p:spPr>
          <a:xfrm>
            <a:off x="6324602" y="3357384"/>
            <a:ext cx="5257800" cy="491256"/>
          </a:xfrm>
        </p:spPr>
        <p:txBody>
          <a:bodyPr lIns="9144" tIns="9144" rIns="9144" bIns="9144">
            <a:normAutofit/>
          </a:bodyPr>
          <a:lstStyle>
            <a:lvl1pPr marL="0" indent="0">
              <a:buFont typeface="Arial" panose="020B0604020202020204" pitchFamily="34" charset="0"/>
              <a:buNone/>
              <a:defRPr sz="2400" b="0" i="0" cap="all" spc="0" baseline="0">
                <a:solidFill>
                  <a:schemeClr val="accent1"/>
                </a:solidFill>
                <a:latin typeface="Bahnschrift SemiBold Condensed" panose="020B0502040204020203"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05232628-5A42-E437-4DE4-12850229CDAF}"/>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FBCA2E61-D6EB-057D-FFBE-34A141D90EEA}"/>
              </a:ext>
            </a:extLst>
          </p:cNvPr>
          <p:cNvSpPr>
            <a:spLocks noGrp="1"/>
          </p:cNvSpPr>
          <p:nvPr>
            <p:ph type="ftr" sz="quarter" idx="20"/>
          </p:nvPr>
        </p:nvSpPr>
        <p:spPr/>
        <p:txBody>
          <a:bodyPr/>
          <a:lstStyle/>
          <a:p>
            <a:endParaRPr lang="en-US"/>
          </a:p>
        </p:txBody>
      </p:sp>
      <p:sp>
        <p:nvSpPr>
          <p:cNvPr id="5" name="Slide Number Placeholder 4">
            <a:extLst>
              <a:ext uri="{FF2B5EF4-FFF2-40B4-BE49-F238E27FC236}">
                <a16:creationId xmlns:a16="http://schemas.microsoft.com/office/drawing/2014/main" id="{27BD7BB8-A896-DCF3-5C00-D764271566EC}"/>
              </a:ext>
            </a:extLst>
          </p:cNvPr>
          <p:cNvSpPr>
            <a:spLocks noGrp="1"/>
          </p:cNvSpPr>
          <p:nvPr>
            <p:ph type="sldNum" sz="quarter" idx="21"/>
          </p:nvPr>
        </p:nvSpPr>
        <p:spPr/>
        <p:txBody>
          <a:bodyPr/>
          <a:lstStyle/>
          <a:p>
            <a:fld id="{C1EAFCFC-6971-8246-BB9C-C79BA78E482F}" type="slidenum">
              <a:rPr lang="en-US" smtClean="0"/>
              <a:pPr/>
              <a:t>‹#›</a:t>
            </a:fld>
            <a:endParaRPr lang="en-US"/>
          </a:p>
        </p:txBody>
      </p:sp>
      <p:sp>
        <p:nvSpPr>
          <p:cNvPr id="8" name="Content Placeholder 11">
            <a:extLst>
              <a:ext uri="{FF2B5EF4-FFF2-40B4-BE49-F238E27FC236}">
                <a16:creationId xmlns:a16="http://schemas.microsoft.com/office/drawing/2014/main" id="{07C992FE-F114-B904-90F5-8ADECEA45DBA}"/>
              </a:ext>
            </a:extLst>
          </p:cNvPr>
          <p:cNvSpPr>
            <a:spLocks noGrp="1"/>
          </p:cNvSpPr>
          <p:nvPr>
            <p:ph sz="quarter" idx="12"/>
          </p:nvPr>
        </p:nvSpPr>
        <p:spPr>
          <a:xfrm>
            <a:off x="609600"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1317AAF3-F6CF-BF78-CE21-10CB9C4A864A}"/>
              </a:ext>
            </a:extLst>
          </p:cNvPr>
          <p:cNvSpPr>
            <a:spLocks noGrp="1"/>
          </p:cNvSpPr>
          <p:nvPr>
            <p:ph sz="quarter" idx="14"/>
          </p:nvPr>
        </p:nvSpPr>
        <p:spPr>
          <a:xfrm>
            <a:off x="6324602" y="3848640"/>
            <a:ext cx="5257800" cy="232356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7" name="Text Placeholder 37">
            <a:extLst>
              <a:ext uri="{FF2B5EF4-FFF2-40B4-BE49-F238E27FC236}">
                <a16:creationId xmlns:a16="http://schemas.microsoft.com/office/drawing/2014/main" id="{19DC2110-67C0-A19D-DBF0-8BFFA63154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0" name="Text Placeholder 13">
            <a:extLst>
              <a:ext uri="{FF2B5EF4-FFF2-40B4-BE49-F238E27FC236}">
                <a16:creationId xmlns:a16="http://schemas.microsoft.com/office/drawing/2014/main" id="{02211820-C788-05A3-FBFF-FF5C569C01C9}"/>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4262678720"/>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Header/Sub - 2Clm-Image">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hasCustomPrompt="1"/>
          </p:nvPr>
        </p:nvSpPr>
        <p:spPr>
          <a:xfrm>
            <a:off x="3581400" y="1828800"/>
            <a:ext cx="2282905" cy="365760"/>
          </a:xfrm>
          <a:prstGeom prst="rect">
            <a:avLst/>
          </a:prstGeom>
        </p:spPr>
        <p:txBody>
          <a:bodyPr lIns="9144" tIns="0" rIns="9144" bIns="0">
            <a:noAutofit/>
          </a:bodyPr>
          <a:lstStyle>
            <a:lvl1pPr marL="0" indent="0">
              <a:buNone/>
              <a:defRPr sz="2000" b="0" i="0" cap="all" spc="100" baseline="0">
                <a:solidFill>
                  <a:schemeClr val="accent1"/>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hasCustomPrompt="1"/>
          </p:nvPr>
        </p:nvSpPr>
        <p:spPr>
          <a:xfrm>
            <a:off x="832021" y="1828800"/>
            <a:ext cx="2289083" cy="365760"/>
          </a:xfrm>
          <a:prstGeom prst="rect">
            <a:avLst/>
          </a:prstGeom>
        </p:spPr>
        <p:txBody>
          <a:bodyPr lIns="9144" tIns="0" rIns="9144" bIns="0">
            <a:noAutofit/>
          </a:bodyPr>
          <a:lstStyle>
            <a:lvl1pPr marL="0" indent="0">
              <a:buNone/>
              <a:defRPr sz="2000" b="0" i="0" cap="all" spc="100" baseline="0">
                <a:solidFill>
                  <a:schemeClr val="accent1"/>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609600" y="1828800"/>
            <a:ext cx="0" cy="4343400"/>
          </a:xfrm>
          <a:prstGeom prst="line">
            <a:avLst/>
          </a:prstGeom>
          <a:noFill/>
          <a:ln w="6350" cap="flat" cmpd="sng" algn="ctr">
            <a:solidFill>
              <a:srgbClr val="BFC0BF"/>
            </a:solidFill>
            <a:prstDash val="solid"/>
            <a:miter lim="800000"/>
          </a:ln>
          <a:effectLst/>
        </p:spPr>
      </p:cxnSp>
      <p:sp>
        <p:nvSpPr>
          <p:cNvPr id="15" name="Content Placeholder 11">
            <a:extLst>
              <a:ext uri="{FF2B5EF4-FFF2-40B4-BE49-F238E27FC236}">
                <a16:creationId xmlns:a16="http://schemas.microsoft.com/office/drawing/2014/main" id="{F5A71059-8306-7F61-738A-E373032A46E8}"/>
              </a:ext>
            </a:extLst>
          </p:cNvPr>
          <p:cNvSpPr>
            <a:spLocks noGrp="1"/>
          </p:cNvSpPr>
          <p:nvPr>
            <p:ph sz="quarter" idx="12"/>
          </p:nvPr>
        </p:nvSpPr>
        <p:spPr>
          <a:xfrm>
            <a:off x="832021" y="2295146"/>
            <a:ext cx="2286000" cy="3877054"/>
          </a:xfrm>
        </p:spPr>
        <p:txBody>
          <a:bodyPr/>
          <a:lstStyle/>
          <a:p>
            <a:pPr lvl="0"/>
            <a:r>
              <a:rPr lang="en-US"/>
              <a:t>Click to edit</a:t>
            </a:r>
          </a:p>
          <a:p>
            <a:pPr lvl="1"/>
            <a:r>
              <a:rPr lang="en-US"/>
              <a:t>Second level</a:t>
            </a:r>
          </a:p>
        </p:txBody>
      </p:sp>
      <p:sp>
        <p:nvSpPr>
          <p:cNvPr id="18" name="Content Placeholder 8">
            <a:extLst>
              <a:ext uri="{FF2B5EF4-FFF2-40B4-BE49-F238E27FC236}">
                <a16:creationId xmlns:a16="http://schemas.microsoft.com/office/drawing/2014/main" id="{21049FDB-B544-843F-FABB-79CF3DC521CF}"/>
              </a:ext>
            </a:extLst>
          </p:cNvPr>
          <p:cNvSpPr>
            <a:spLocks noGrp="1"/>
          </p:cNvSpPr>
          <p:nvPr>
            <p:ph sz="quarter" idx="14" hasCustomPrompt="1"/>
          </p:nvPr>
        </p:nvSpPr>
        <p:spPr>
          <a:xfrm>
            <a:off x="6324600" y="1828800"/>
            <a:ext cx="5257795" cy="4343400"/>
          </a:xfrm>
        </p:spPr>
        <p:txBody>
          <a:bodyPr/>
          <a:lstStyle>
            <a:lvl1pPr marL="0" indent="0">
              <a:buNone/>
              <a:defRPr/>
            </a:lvl1pPr>
            <a:lvl2pPr marL="342900" indent="0">
              <a:buNone/>
              <a:defRPr/>
            </a:lvl2pPr>
          </a:lstStyle>
          <a:p>
            <a:pPr lvl="0"/>
            <a:r>
              <a:rPr lang="en-US"/>
              <a:t>Click to add image, chart, etc.</a:t>
            </a:r>
          </a:p>
        </p:txBody>
      </p:sp>
      <p:sp>
        <p:nvSpPr>
          <p:cNvPr id="22" name="Content Placeholder 11">
            <a:extLst>
              <a:ext uri="{FF2B5EF4-FFF2-40B4-BE49-F238E27FC236}">
                <a16:creationId xmlns:a16="http://schemas.microsoft.com/office/drawing/2014/main" id="{F80A3114-4499-2A2D-409E-AFA17A6F58DE}"/>
              </a:ext>
            </a:extLst>
          </p:cNvPr>
          <p:cNvSpPr>
            <a:spLocks noGrp="1"/>
          </p:cNvSpPr>
          <p:nvPr>
            <p:ph sz="quarter" idx="30"/>
          </p:nvPr>
        </p:nvSpPr>
        <p:spPr>
          <a:xfrm>
            <a:off x="3581400" y="2295146"/>
            <a:ext cx="2286000" cy="3877054"/>
          </a:xfrm>
        </p:spPr>
        <p:txBody>
          <a:bodyPr/>
          <a:lstStyle>
            <a:lvl3pPr marL="809625" indent="0">
              <a:buNone/>
              <a:defRPr/>
            </a:lvl3pPr>
          </a:lstStyle>
          <a:p>
            <a:pPr lvl="0"/>
            <a:r>
              <a:rPr lang="en-US"/>
              <a:t>Click to edit</a:t>
            </a:r>
          </a:p>
          <a:p>
            <a:pPr lvl="1"/>
            <a:r>
              <a:rPr lang="en-US"/>
              <a:t>Second level</a:t>
            </a:r>
          </a:p>
        </p:txBody>
      </p:sp>
      <p:cxnSp>
        <p:nvCxnSpPr>
          <p:cNvPr id="33" name="Straight Connector 32">
            <a:extLst>
              <a:ext uri="{FF2B5EF4-FFF2-40B4-BE49-F238E27FC236}">
                <a16:creationId xmlns:a16="http://schemas.microsoft.com/office/drawing/2014/main" id="{667B7745-ED82-3BB3-E75A-A3B646233C74}"/>
              </a:ext>
            </a:extLst>
          </p:cNvPr>
          <p:cNvCxnSpPr>
            <a:cxnSpLocks/>
          </p:cNvCxnSpPr>
          <p:nvPr userDrawn="1"/>
        </p:nvCxnSpPr>
        <p:spPr>
          <a:xfrm>
            <a:off x="3352800" y="1828800"/>
            <a:ext cx="0" cy="4343400"/>
          </a:xfrm>
          <a:prstGeom prst="line">
            <a:avLst/>
          </a:prstGeom>
          <a:noFill/>
          <a:ln w="6350" cap="flat" cmpd="sng" algn="ctr">
            <a:solidFill>
              <a:srgbClr val="BFC0BF"/>
            </a:solidFill>
            <a:prstDash val="solid"/>
            <a:miter lim="800000"/>
          </a:ln>
          <a:effectLst/>
        </p:spPr>
      </p:cxnSp>
      <p:sp>
        <p:nvSpPr>
          <p:cNvPr id="37" name="Title 1">
            <a:extLst>
              <a:ext uri="{FF2B5EF4-FFF2-40B4-BE49-F238E27FC236}">
                <a16:creationId xmlns:a16="http://schemas.microsoft.com/office/drawing/2014/main" id="{26E8B39F-449E-05D2-7542-87751FF36F68}"/>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DFEC8746-73D4-4FD5-E6E6-C94070F087AF}"/>
              </a:ext>
            </a:extLst>
          </p:cNvPr>
          <p:cNvSpPr>
            <a:spLocks noGrp="1"/>
          </p:cNvSpPr>
          <p:nvPr>
            <p:ph type="ftr" sz="quarter" idx="31"/>
          </p:nvPr>
        </p:nvSpPr>
        <p:spPr/>
        <p:txBody>
          <a:bodyPr/>
          <a:lstStyle/>
          <a:p>
            <a:endParaRPr lang="en-US"/>
          </a:p>
        </p:txBody>
      </p:sp>
      <p:sp>
        <p:nvSpPr>
          <p:cNvPr id="3" name="Slide Number Placeholder 2">
            <a:extLst>
              <a:ext uri="{FF2B5EF4-FFF2-40B4-BE49-F238E27FC236}">
                <a16:creationId xmlns:a16="http://schemas.microsoft.com/office/drawing/2014/main" id="{7127654C-2602-B139-62F9-B6A130906039}"/>
              </a:ext>
            </a:extLst>
          </p:cNvPr>
          <p:cNvSpPr>
            <a:spLocks noGrp="1"/>
          </p:cNvSpPr>
          <p:nvPr>
            <p:ph type="sldNum" sz="quarter" idx="32"/>
          </p:nvPr>
        </p:nvSpPr>
        <p:spPr/>
        <p:txBody>
          <a:bodyPr/>
          <a:lstStyle/>
          <a:p>
            <a:fld id="{C1EAFCFC-6971-8246-BB9C-C79BA78E482F}" type="slidenum">
              <a:rPr lang="en-US" smtClean="0"/>
              <a:t>‹#›</a:t>
            </a:fld>
            <a:endParaRPr lang="en-US"/>
          </a:p>
        </p:txBody>
      </p:sp>
      <p:sp>
        <p:nvSpPr>
          <p:cNvPr id="5" name="Text Placeholder 37">
            <a:extLst>
              <a:ext uri="{FF2B5EF4-FFF2-40B4-BE49-F238E27FC236}">
                <a16:creationId xmlns:a16="http://schemas.microsoft.com/office/drawing/2014/main" id="{E084036A-8134-464C-B940-D28F45BB50E1}"/>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1665664B-5650-8AA4-5E8B-5E4C0BBC7126}"/>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403175747"/>
      </p:ext>
    </p:extLst>
  </p:cSld>
  <p:clrMapOvr>
    <a:masterClrMapping/>
  </p:clrMapOvr>
  <p:extLst>
    <p:ext uri="{DCECCB84-F9BA-43D5-87BE-67443E8EF086}">
      <p15:sldGuideLst xmlns:p15="http://schemas.microsoft.com/office/powerpoint/2012/main">
        <p15:guide id="1" pos="1968">
          <p15:clr>
            <a:srgbClr val="FBAE40"/>
          </p15:clr>
        </p15:guide>
        <p15:guide id="2" pos="2256">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Header/Sub - 3Clm">
    <p:spTree>
      <p:nvGrpSpPr>
        <p:cNvPr id="1" name=""/>
        <p:cNvGrpSpPr/>
        <p:nvPr/>
      </p:nvGrpSpPr>
      <p:grpSpPr>
        <a:xfrm>
          <a:off x="0" y="0"/>
          <a:ext cx="0" cy="0"/>
          <a:chOff x="0" y="0"/>
          <a:chExt cx="0" cy="0"/>
        </a:xfrm>
      </p:grpSpPr>
      <p:sp>
        <p:nvSpPr>
          <p:cNvPr id="38" name="Text Placeholder 16">
            <a:extLst>
              <a:ext uri="{FF2B5EF4-FFF2-40B4-BE49-F238E27FC236}">
                <a16:creationId xmlns:a16="http://schemas.microsoft.com/office/drawing/2014/main" id="{9A88DB16-FB61-D481-ADC2-FE3A7A6527D5}"/>
              </a:ext>
            </a:extLst>
          </p:cNvPr>
          <p:cNvSpPr>
            <a:spLocks noGrp="1"/>
          </p:cNvSpPr>
          <p:nvPr>
            <p:ph type="body" sz="quarter" idx="29" hasCustomPrompt="1"/>
          </p:nvPr>
        </p:nvSpPr>
        <p:spPr>
          <a:xfrm>
            <a:off x="832020" y="1828800"/>
            <a:ext cx="3273552" cy="365760"/>
          </a:xfrm>
          <a:prstGeom prst="rect">
            <a:avLst/>
          </a:prstGeom>
        </p:spPr>
        <p:txBody>
          <a:bodyPr lIns="9144" tIns="0" rIns="9144" bIns="0">
            <a:noAutofit/>
          </a:bodyPr>
          <a:lstStyle>
            <a:lvl1pPr marL="0" indent="0">
              <a:buNone/>
              <a:defRPr sz="2000" b="0" i="0" cap="all" spc="100" baseline="0">
                <a:solidFill>
                  <a:schemeClr val="accent1"/>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cxnSp>
        <p:nvCxnSpPr>
          <p:cNvPr id="39" name="Straight Connector 38">
            <a:extLst>
              <a:ext uri="{FF2B5EF4-FFF2-40B4-BE49-F238E27FC236}">
                <a16:creationId xmlns:a16="http://schemas.microsoft.com/office/drawing/2014/main" id="{3CD36395-CCAB-5F5D-29C2-897C79277E38}"/>
              </a:ext>
            </a:extLst>
          </p:cNvPr>
          <p:cNvCxnSpPr>
            <a:cxnSpLocks/>
          </p:cNvCxnSpPr>
          <p:nvPr userDrawn="1"/>
        </p:nvCxnSpPr>
        <p:spPr>
          <a:xfrm>
            <a:off x="609600" y="1828800"/>
            <a:ext cx="0" cy="4343400"/>
          </a:xfrm>
          <a:prstGeom prst="line">
            <a:avLst/>
          </a:prstGeom>
          <a:noFill/>
          <a:ln w="6350" cap="flat" cmpd="sng" algn="ctr">
            <a:solidFill>
              <a:srgbClr val="BFC0BF"/>
            </a:solidFill>
            <a:prstDash val="solid"/>
            <a:miter lim="800000"/>
          </a:ln>
          <a:effectLst/>
        </p:spPr>
      </p:cxnSp>
      <p:sp>
        <p:nvSpPr>
          <p:cNvPr id="40" name="Content Placeholder 11">
            <a:extLst>
              <a:ext uri="{FF2B5EF4-FFF2-40B4-BE49-F238E27FC236}">
                <a16:creationId xmlns:a16="http://schemas.microsoft.com/office/drawing/2014/main" id="{06331D4F-485C-CEFC-3353-D78B2D3E282A}"/>
              </a:ext>
            </a:extLst>
          </p:cNvPr>
          <p:cNvSpPr>
            <a:spLocks noGrp="1"/>
          </p:cNvSpPr>
          <p:nvPr>
            <p:ph sz="quarter" idx="12"/>
          </p:nvPr>
        </p:nvSpPr>
        <p:spPr>
          <a:xfrm>
            <a:off x="832020" y="2295146"/>
            <a:ext cx="3273552" cy="3877054"/>
          </a:xfrm>
        </p:spPr>
        <p:txBody>
          <a:bodyPr/>
          <a:lstStyle/>
          <a:p>
            <a:pPr lvl="0"/>
            <a:r>
              <a:rPr lang="en-US"/>
              <a:t>Click to edit</a:t>
            </a:r>
          </a:p>
          <a:p>
            <a:pPr lvl="1"/>
            <a:r>
              <a:rPr lang="en-US"/>
              <a:t>Second level</a:t>
            </a:r>
          </a:p>
        </p:txBody>
      </p:sp>
      <p:cxnSp>
        <p:nvCxnSpPr>
          <p:cNvPr id="41" name="Straight Connector 40">
            <a:extLst>
              <a:ext uri="{FF2B5EF4-FFF2-40B4-BE49-F238E27FC236}">
                <a16:creationId xmlns:a16="http://schemas.microsoft.com/office/drawing/2014/main" id="{B081B841-FB6F-4102-5A91-A0CFEC1380C1}"/>
              </a:ext>
            </a:extLst>
          </p:cNvPr>
          <p:cNvCxnSpPr>
            <a:cxnSpLocks/>
          </p:cNvCxnSpPr>
          <p:nvPr userDrawn="1"/>
        </p:nvCxnSpPr>
        <p:spPr>
          <a:xfrm>
            <a:off x="4334172" y="1828800"/>
            <a:ext cx="0" cy="4343400"/>
          </a:xfrm>
          <a:prstGeom prst="line">
            <a:avLst/>
          </a:prstGeom>
          <a:noFill/>
          <a:ln w="6350" cap="flat" cmpd="sng" algn="ctr">
            <a:solidFill>
              <a:srgbClr val="BFC0BF"/>
            </a:solidFill>
            <a:prstDash val="solid"/>
            <a:miter lim="800000"/>
          </a:ln>
          <a:effectLst/>
        </p:spPr>
      </p:cxnSp>
      <p:sp>
        <p:nvSpPr>
          <p:cNvPr id="42" name="Text Placeholder 16">
            <a:extLst>
              <a:ext uri="{FF2B5EF4-FFF2-40B4-BE49-F238E27FC236}">
                <a16:creationId xmlns:a16="http://schemas.microsoft.com/office/drawing/2014/main" id="{E56C801E-377D-99F4-7498-3C020EACD54C}"/>
              </a:ext>
            </a:extLst>
          </p:cNvPr>
          <p:cNvSpPr>
            <a:spLocks noGrp="1"/>
          </p:cNvSpPr>
          <p:nvPr>
            <p:ph type="body" sz="quarter" idx="30" hasCustomPrompt="1"/>
          </p:nvPr>
        </p:nvSpPr>
        <p:spPr>
          <a:xfrm>
            <a:off x="4562772" y="1828800"/>
            <a:ext cx="3273552" cy="365760"/>
          </a:xfrm>
          <a:prstGeom prst="rect">
            <a:avLst/>
          </a:prstGeom>
        </p:spPr>
        <p:txBody>
          <a:bodyPr lIns="9144" tIns="0" rIns="9144" bIns="0">
            <a:noAutofit/>
          </a:bodyPr>
          <a:lstStyle>
            <a:lvl1pPr marL="0" indent="0">
              <a:buNone/>
              <a:defRPr sz="2000" b="0" i="0" cap="all" spc="100" baseline="0">
                <a:solidFill>
                  <a:schemeClr val="accent1"/>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43" name="Content Placeholder 11">
            <a:extLst>
              <a:ext uri="{FF2B5EF4-FFF2-40B4-BE49-F238E27FC236}">
                <a16:creationId xmlns:a16="http://schemas.microsoft.com/office/drawing/2014/main" id="{4584D56D-EC1C-1B3B-063C-2F1427F1AF72}"/>
              </a:ext>
            </a:extLst>
          </p:cNvPr>
          <p:cNvSpPr>
            <a:spLocks noGrp="1"/>
          </p:cNvSpPr>
          <p:nvPr>
            <p:ph sz="quarter" idx="31"/>
          </p:nvPr>
        </p:nvSpPr>
        <p:spPr>
          <a:xfrm>
            <a:off x="4562772" y="2295146"/>
            <a:ext cx="3273552" cy="3877054"/>
          </a:xfrm>
        </p:spPr>
        <p:txBody>
          <a:bodyPr/>
          <a:lstStyle/>
          <a:p>
            <a:pPr lvl="0"/>
            <a:r>
              <a:rPr lang="en-US"/>
              <a:t>Click to edit</a:t>
            </a:r>
          </a:p>
          <a:p>
            <a:pPr lvl="1"/>
            <a:r>
              <a:rPr lang="en-US"/>
              <a:t>Second level</a:t>
            </a:r>
          </a:p>
        </p:txBody>
      </p:sp>
      <p:cxnSp>
        <p:nvCxnSpPr>
          <p:cNvPr id="44" name="Straight Connector 43">
            <a:extLst>
              <a:ext uri="{FF2B5EF4-FFF2-40B4-BE49-F238E27FC236}">
                <a16:creationId xmlns:a16="http://schemas.microsoft.com/office/drawing/2014/main" id="{894BF187-A759-217B-7136-051D89FB8A84}"/>
              </a:ext>
            </a:extLst>
          </p:cNvPr>
          <p:cNvCxnSpPr>
            <a:cxnSpLocks/>
          </p:cNvCxnSpPr>
          <p:nvPr userDrawn="1"/>
        </p:nvCxnSpPr>
        <p:spPr>
          <a:xfrm>
            <a:off x="8072586" y="1828800"/>
            <a:ext cx="0" cy="4343400"/>
          </a:xfrm>
          <a:prstGeom prst="line">
            <a:avLst/>
          </a:prstGeom>
          <a:noFill/>
          <a:ln w="6350" cap="flat" cmpd="sng" algn="ctr">
            <a:solidFill>
              <a:srgbClr val="BFC0BF"/>
            </a:solidFill>
            <a:prstDash val="solid"/>
            <a:miter lim="800000"/>
          </a:ln>
          <a:effectLst/>
        </p:spPr>
      </p:cxnSp>
      <p:sp>
        <p:nvSpPr>
          <p:cNvPr id="45" name="Text Placeholder 16">
            <a:extLst>
              <a:ext uri="{FF2B5EF4-FFF2-40B4-BE49-F238E27FC236}">
                <a16:creationId xmlns:a16="http://schemas.microsoft.com/office/drawing/2014/main" id="{D60D108E-1B0A-7531-0675-CFAF3C15D1F1}"/>
              </a:ext>
            </a:extLst>
          </p:cNvPr>
          <p:cNvSpPr>
            <a:spLocks noGrp="1"/>
          </p:cNvSpPr>
          <p:nvPr>
            <p:ph type="body" sz="quarter" idx="32" hasCustomPrompt="1"/>
          </p:nvPr>
        </p:nvSpPr>
        <p:spPr>
          <a:xfrm>
            <a:off x="8308848" y="1828800"/>
            <a:ext cx="3273552" cy="365760"/>
          </a:xfrm>
          <a:prstGeom prst="rect">
            <a:avLst/>
          </a:prstGeom>
        </p:spPr>
        <p:txBody>
          <a:bodyPr lIns="9144" tIns="0" rIns="9144" bIns="0">
            <a:noAutofit/>
          </a:bodyPr>
          <a:lstStyle>
            <a:lvl1pPr marL="0" indent="0">
              <a:buNone/>
              <a:defRPr sz="2000" b="0" i="0" cap="all" spc="100" baseline="0">
                <a:solidFill>
                  <a:schemeClr val="accent1"/>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46" name="Content Placeholder 11">
            <a:extLst>
              <a:ext uri="{FF2B5EF4-FFF2-40B4-BE49-F238E27FC236}">
                <a16:creationId xmlns:a16="http://schemas.microsoft.com/office/drawing/2014/main" id="{D20F2B94-9303-F991-93E9-735C453E6E8E}"/>
              </a:ext>
            </a:extLst>
          </p:cNvPr>
          <p:cNvSpPr>
            <a:spLocks noGrp="1"/>
          </p:cNvSpPr>
          <p:nvPr>
            <p:ph sz="quarter" idx="33"/>
          </p:nvPr>
        </p:nvSpPr>
        <p:spPr>
          <a:xfrm>
            <a:off x="8308848" y="2295146"/>
            <a:ext cx="3273552" cy="3877054"/>
          </a:xfrm>
        </p:spPr>
        <p:txBody>
          <a:bodyPr/>
          <a:lstStyle/>
          <a:p>
            <a:pPr lvl="0"/>
            <a:r>
              <a:rPr lang="en-US"/>
              <a:t>Click to edit</a:t>
            </a:r>
          </a:p>
          <a:p>
            <a:pPr lvl="1"/>
            <a:r>
              <a:rPr lang="en-US"/>
              <a:t>Second level</a:t>
            </a:r>
          </a:p>
        </p:txBody>
      </p:sp>
      <p:sp>
        <p:nvSpPr>
          <p:cNvPr id="49" name="Title 1">
            <a:extLst>
              <a:ext uri="{FF2B5EF4-FFF2-40B4-BE49-F238E27FC236}">
                <a16:creationId xmlns:a16="http://schemas.microsoft.com/office/drawing/2014/main" id="{1A9DBDD9-D2A8-9EA5-6024-6C58CA52A38E}"/>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325C2416-ECD4-220C-18DF-65D246E9776C}"/>
              </a:ext>
            </a:extLst>
          </p:cNvPr>
          <p:cNvSpPr>
            <a:spLocks noGrp="1"/>
          </p:cNvSpPr>
          <p:nvPr>
            <p:ph type="ftr" sz="quarter" idx="34"/>
          </p:nvPr>
        </p:nvSpPr>
        <p:spPr/>
        <p:txBody>
          <a:bodyPr/>
          <a:lstStyle/>
          <a:p>
            <a:endParaRPr lang="en-US"/>
          </a:p>
        </p:txBody>
      </p:sp>
      <p:sp>
        <p:nvSpPr>
          <p:cNvPr id="3" name="Slide Number Placeholder 2">
            <a:extLst>
              <a:ext uri="{FF2B5EF4-FFF2-40B4-BE49-F238E27FC236}">
                <a16:creationId xmlns:a16="http://schemas.microsoft.com/office/drawing/2014/main" id="{6D389141-34FD-BBC4-7A0E-860D9826D541}"/>
              </a:ext>
            </a:extLst>
          </p:cNvPr>
          <p:cNvSpPr>
            <a:spLocks noGrp="1"/>
          </p:cNvSpPr>
          <p:nvPr>
            <p:ph type="sldNum" sz="quarter" idx="35"/>
          </p:nvPr>
        </p:nvSpPr>
        <p:spPr/>
        <p:txBody>
          <a:bodyPr/>
          <a:lstStyle/>
          <a:p>
            <a:fld id="{C1EAFCFC-6971-8246-BB9C-C79BA78E482F}" type="slidenum">
              <a:rPr lang="en-US" smtClean="0"/>
              <a:pPr/>
              <a:t>‹#›</a:t>
            </a:fld>
            <a:endParaRPr lang="en-US"/>
          </a:p>
        </p:txBody>
      </p:sp>
      <p:sp>
        <p:nvSpPr>
          <p:cNvPr id="5" name="Text Placeholder 37">
            <a:extLst>
              <a:ext uri="{FF2B5EF4-FFF2-40B4-BE49-F238E27FC236}">
                <a16:creationId xmlns:a16="http://schemas.microsoft.com/office/drawing/2014/main" id="{4C194B00-775B-517E-600E-6938AD5E0E1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0AE19E95-0217-B848-DA2B-F7DDB00A4443}"/>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596474071"/>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Header/Sub - BlueSub-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sp>
        <p:nvSpPr>
          <p:cNvPr id="6" name="Text Placeholder 37">
            <a:extLst>
              <a:ext uri="{FF2B5EF4-FFF2-40B4-BE49-F238E27FC236}">
                <a16:creationId xmlns:a16="http://schemas.microsoft.com/office/drawing/2014/main" id="{FBEE14A2-1E21-EA6D-4546-47712D5B98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F5712183-8280-3822-F7B6-B3B1BF79E33D}"/>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7083316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2489402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REDUC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3" name="Group 2">
            <a:extLst>
              <a:ext uri="{FF2B5EF4-FFF2-40B4-BE49-F238E27FC236}">
                <a16:creationId xmlns:a16="http://schemas.microsoft.com/office/drawing/2014/main" id="{4F694C81-C8F2-D9A4-59BE-7FCB6EB04B95}"/>
              </a:ext>
            </a:extLst>
          </p:cNvPr>
          <p:cNvGrpSpPr/>
          <p:nvPr userDrawn="1"/>
        </p:nvGrpSpPr>
        <p:grpSpPr>
          <a:xfrm>
            <a:off x="9903624" y="126569"/>
            <a:ext cx="2098289" cy="457200"/>
            <a:chOff x="9903624" y="126569"/>
            <a:chExt cx="2098289" cy="457200"/>
          </a:xfrm>
        </p:grpSpPr>
        <p:sp>
          <p:nvSpPr>
            <p:cNvPr id="6" name="Rectangle 5">
              <a:extLst>
                <a:ext uri="{FF2B5EF4-FFF2-40B4-BE49-F238E27FC236}">
                  <a16:creationId xmlns:a16="http://schemas.microsoft.com/office/drawing/2014/main" id="{7DAFB080-07A8-A42D-64A9-8993410869F7}"/>
                </a:ext>
              </a:extLst>
            </p:cNvPr>
            <p:cNvSpPr/>
            <p:nvPr/>
          </p:nvSpPr>
          <p:spPr>
            <a:xfrm>
              <a:off x="9903624" y="199721"/>
              <a:ext cx="857927"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1"/>
                  </a:solidFill>
                  <a:effectLst/>
                  <a:uLnTx/>
                  <a:uFillTx/>
                  <a:latin typeface="Bahnschrift SemiBold Condensed" panose="020B0502040204020203" pitchFamily="34" charset="0"/>
                  <a:ea typeface="+mn-ea"/>
                  <a:cs typeface="Arial" panose="020B0604020202020204" pitchFamily="34" charset="0"/>
                </a:rPr>
                <a:t>REDUCE</a:t>
              </a:r>
              <a:endParaRPr kumimoji="0" lang="en-US" sz="1400" b="0" i="0" u="none" strike="noStrike" kern="1200" cap="none" spc="300" normalizeH="0" baseline="0" noProof="0">
                <a:ln>
                  <a:noFill/>
                </a:ln>
                <a:solidFill>
                  <a:schemeClr val="accent1"/>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98ED3BD4-532E-07D1-56AD-FB91EF5E91E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sp>
        <p:nvSpPr>
          <p:cNvPr id="10" name="Text Placeholder 37">
            <a:extLst>
              <a:ext uri="{FF2B5EF4-FFF2-40B4-BE49-F238E27FC236}">
                <a16:creationId xmlns:a16="http://schemas.microsoft.com/office/drawing/2014/main" id="{9EC08A27-C8DF-B902-1A9A-463E76411858}"/>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5" name="Text Placeholder 13">
            <a:extLst>
              <a:ext uri="{FF2B5EF4-FFF2-40B4-BE49-F238E27FC236}">
                <a16:creationId xmlns:a16="http://schemas.microsoft.com/office/drawing/2014/main" id="{3DBF6E09-61A2-DAA6-9583-E4B3433FDDD2}"/>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1262322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RESHAP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9" name="Group 8">
            <a:extLst>
              <a:ext uri="{FF2B5EF4-FFF2-40B4-BE49-F238E27FC236}">
                <a16:creationId xmlns:a16="http://schemas.microsoft.com/office/drawing/2014/main" id="{B1D4F964-8358-5B45-7EEC-0418F135E8C1}"/>
              </a:ext>
            </a:extLst>
          </p:cNvPr>
          <p:cNvGrpSpPr/>
          <p:nvPr userDrawn="1"/>
        </p:nvGrpSpPr>
        <p:grpSpPr>
          <a:xfrm>
            <a:off x="9778590" y="125009"/>
            <a:ext cx="2223323" cy="457200"/>
            <a:chOff x="9778590" y="125009"/>
            <a:chExt cx="2223323" cy="457200"/>
          </a:xfrm>
        </p:grpSpPr>
        <p:pic>
          <p:nvPicPr>
            <p:cNvPr id="10" name="Picture 7">
              <a:extLst>
                <a:ext uri="{FF2B5EF4-FFF2-40B4-BE49-F238E27FC236}">
                  <a16:creationId xmlns:a16="http://schemas.microsoft.com/office/drawing/2014/main" id="{EE6F15ED-DCC6-9B12-9EEB-632E7E2E1F6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5" name="Rectangle 14">
              <a:extLst>
                <a:ext uri="{FF2B5EF4-FFF2-40B4-BE49-F238E27FC236}">
                  <a16:creationId xmlns:a16="http://schemas.microsoft.com/office/drawing/2014/main" id="{C0153479-6929-C1FD-49A4-1C4C42518C99}"/>
                </a:ext>
              </a:extLst>
            </p:cNvPr>
            <p:cNvSpPr/>
            <p:nvPr/>
          </p:nvSpPr>
          <p:spPr>
            <a:xfrm>
              <a:off x="9778590" y="199721"/>
              <a:ext cx="982961"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1"/>
                  </a:solidFill>
                  <a:effectLst/>
                  <a:uLnTx/>
                  <a:uFillTx/>
                  <a:latin typeface="Bahnschrift SemiBold Condensed" panose="020B0502040204020203" pitchFamily="34" charset="0"/>
                  <a:ea typeface="+mn-ea"/>
                  <a:cs typeface="Arial" panose="020B0604020202020204" pitchFamily="34" charset="0"/>
                </a:rPr>
                <a:t>RESHAPE</a:t>
              </a:r>
              <a:endParaRPr kumimoji="0" lang="en-US" sz="1400" b="0" i="0" u="none" strike="noStrike" kern="1200" cap="none" spc="300" normalizeH="0" baseline="0" noProof="0">
                <a:ln>
                  <a:noFill/>
                </a:ln>
                <a:solidFill>
                  <a:schemeClr val="accent1"/>
                </a:solidFill>
                <a:effectLst/>
                <a:uLnTx/>
                <a:uFillTx/>
                <a:latin typeface="Arial" panose="020B0604020202020204"/>
                <a:ea typeface="+mn-ea"/>
                <a:cs typeface="+mn-cs"/>
              </a:endParaRPr>
            </a:p>
          </p:txBody>
        </p:sp>
      </p:grpSp>
      <p:sp>
        <p:nvSpPr>
          <p:cNvPr id="6" name="Text Placeholder 37">
            <a:extLst>
              <a:ext uri="{FF2B5EF4-FFF2-40B4-BE49-F238E27FC236}">
                <a16:creationId xmlns:a16="http://schemas.microsoft.com/office/drawing/2014/main" id="{6FD5171A-4C26-CEF1-8486-6F89194672A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82B86439-0E3A-6E80-BC44-B6149934A22B}"/>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0891394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REFUEL-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3" name="Group 2">
            <a:extLst>
              <a:ext uri="{FF2B5EF4-FFF2-40B4-BE49-F238E27FC236}">
                <a16:creationId xmlns:a16="http://schemas.microsoft.com/office/drawing/2014/main" id="{7469594D-5C73-B328-4D42-26FC4856EE72}"/>
              </a:ext>
            </a:extLst>
          </p:cNvPr>
          <p:cNvGrpSpPr/>
          <p:nvPr userDrawn="1"/>
        </p:nvGrpSpPr>
        <p:grpSpPr>
          <a:xfrm>
            <a:off x="9924463" y="125009"/>
            <a:ext cx="2077450" cy="457200"/>
            <a:chOff x="9924463" y="125009"/>
            <a:chExt cx="2077450" cy="457200"/>
          </a:xfrm>
        </p:grpSpPr>
        <p:pic>
          <p:nvPicPr>
            <p:cNvPr id="6" name="Picture 7">
              <a:extLst>
                <a:ext uri="{FF2B5EF4-FFF2-40B4-BE49-F238E27FC236}">
                  <a16:creationId xmlns:a16="http://schemas.microsoft.com/office/drawing/2014/main" id="{983899BD-7175-35B9-55F5-7B942EB06B0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7" name="Rectangle 6">
              <a:extLst>
                <a:ext uri="{FF2B5EF4-FFF2-40B4-BE49-F238E27FC236}">
                  <a16:creationId xmlns:a16="http://schemas.microsoft.com/office/drawing/2014/main" id="{1398CDAE-913F-EA84-A0BE-68C281910AA0}"/>
                </a:ext>
              </a:extLst>
            </p:cNvPr>
            <p:cNvSpPr/>
            <p:nvPr/>
          </p:nvSpPr>
          <p:spPr>
            <a:xfrm>
              <a:off x="9924463" y="199721"/>
              <a:ext cx="837088"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1"/>
                  </a:solidFill>
                  <a:effectLst/>
                  <a:uLnTx/>
                  <a:uFillTx/>
                  <a:latin typeface="Bahnschrift SemiBold Condensed" panose="020B0502040204020203" pitchFamily="34" charset="0"/>
                  <a:ea typeface="+mn-ea"/>
                  <a:cs typeface="Arial" panose="020B0604020202020204" pitchFamily="34" charset="0"/>
                </a:rPr>
                <a:t>REFUEL</a:t>
              </a:r>
              <a:endParaRPr kumimoji="0" lang="en-US" sz="1400" b="0" i="0" u="none" strike="noStrike" kern="1200" cap="none" spc="300" normalizeH="0" baseline="0" noProof="0">
                <a:ln>
                  <a:noFill/>
                </a:ln>
                <a:solidFill>
                  <a:schemeClr val="accent1"/>
                </a:solidFill>
                <a:effectLst/>
                <a:uLnTx/>
                <a:uFillTx/>
                <a:latin typeface="Arial" panose="020B0604020202020204"/>
                <a:ea typeface="+mn-ea"/>
                <a:cs typeface="+mn-cs"/>
              </a:endParaRPr>
            </a:p>
          </p:txBody>
        </p:sp>
      </p:grpSp>
      <p:sp>
        <p:nvSpPr>
          <p:cNvPr id="10" name="Text Placeholder 37">
            <a:extLst>
              <a:ext uri="{FF2B5EF4-FFF2-40B4-BE49-F238E27FC236}">
                <a16:creationId xmlns:a16="http://schemas.microsoft.com/office/drawing/2014/main" id="{426F5FA7-B5C9-41BB-117F-F8173E6EDE61}"/>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5" name="Text Placeholder 13">
            <a:extLst>
              <a:ext uri="{FF2B5EF4-FFF2-40B4-BE49-F238E27FC236}">
                <a16:creationId xmlns:a16="http://schemas.microsoft.com/office/drawing/2014/main" id="{683FBAD3-1B32-147C-7CE9-79472B49F470}"/>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88786623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REGENERAT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8848389"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1"/>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9" name="Group 8">
            <a:extLst>
              <a:ext uri="{FF2B5EF4-FFF2-40B4-BE49-F238E27FC236}">
                <a16:creationId xmlns:a16="http://schemas.microsoft.com/office/drawing/2014/main" id="{48274108-6BCE-4ABF-201F-D7F20D36B20E}"/>
              </a:ext>
            </a:extLst>
          </p:cNvPr>
          <p:cNvGrpSpPr/>
          <p:nvPr userDrawn="1"/>
        </p:nvGrpSpPr>
        <p:grpSpPr>
          <a:xfrm>
            <a:off x="9457989" y="125009"/>
            <a:ext cx="2543924" cy="457200"/>
            <a:chOff x="9457989" y="125009"/>
            <a:chExt cx="2543924" cy="457200"/>
          </a:xfrm>
        </p:grpSpPr>
        <p:pic>
          <p:nvPicPr>
            <p:cNvPr id="10" name="Picture 10">
              <a:extLst>
                <a:ext uri="{FF2B5EF4-FFF2-40B4-BE49-F238E27FC236}">
                  <a16:creationId xmlns:a16="http://schemas.microsoft.com/office/drawing/2014/main" id="{F4D91CC9-A2B3-725E-B4B2-683972BB103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5" name="Rectangle 14">
              <a:extLst>
                <a:ext uri="{FF2B5EF4-FFF2-40B4-BE49-F238E27FC236}">
                  <a16:creationId xmlns:a16="http://schemas.microsoft.com/office/drawing/2014/main" id="{5368B746-2905-65AF-4702-1AAE2CD5811A}"/>
                </a:ext>
              </a:extLst>
            </p:cNvPr>
            <p:cNvSpPr/>
            <p:nvPr/>
          </p:nvSpPr>
          <p:spPr>
            <a:xfrm>
              <a:off x="9457989" y="199721"/>
              <a:ext cx="1303562"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1"/>
                  </a:solidFill>
                  <a:effectLst/>
                  <a:uLnTx/>
                  <a:uFillTx/>
                  <a:latin typeface="Bahnschrift SemiBold Condensed" panose="020B0502040204020203" pitchFamily="34" charset="0"/>
                  <a:ea typeface="+mn-ea"/>
                  <a:cs typeface="Arial" panose="020B0604020202020204" pitchFamily="34" charset="0"/>
                </a:rPr>
                <a:t>REGENERATE</a:t>
              </a:r>
              <a:endParaRPr kumimoji="0" lang="en-US" sz="1400" b="0" i="0" u="none" strike="noStrike" kern="1200" cap="none" spc="300" normalizeH="0" baseline="0" noProof="0">
                <a:ln>
                  <a:noFill/>
                </a:ln>
                <a:solidFill>
                  <a:schemeClr val="accent1"/>
                </a:solidFill>
                <a:effectLst/>
                <a:uLnTx/>
                <a:uFillTx/>
                <a:latin typeface="Arial" panose="020B0604020202020204"/>
                <a:ea typeface="+mn-ea"/>
                <a:cs typeface="+mn-cs"/>
              </a:endParaRPr>
            </a:p>
          </p:txBody>
        </p:sp>
      </p:grpSp>
      <p:sp>
        <p:nvSpPr>
          <p:cNvPr id="6" name="Text Placeholder 37">
            <a:extLst>
              <a:ext uri="{FF2B5EF4-FFF2-40B4-BE49-F238E27FC236}">
                <a16:creationId xmlns:a16="http://schemas.microsoft.com/office/drawing/2014/main" id="{969E75F0-2764-A4B4-4651-B6912C5A7CE8}"/>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D3A91B89-3F42-B2F0-1EEC-793EDB5628D5}"/>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104770948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Closing - CTA - Contact Inf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2CB61C-20BE-D5A3-DF2E-8DCB5E6A65FC}"/>
              </a:ext>
            </a:extLst>
          </p:cNvPr>
          <p:cNvPicPr>
            <a:picLocks noChangeAspect="1"/>
          </p:cNvPicPr>
          <p:nvPr userDrawn="1"/>
        </p:nvPicPr>
        <p:blipFill>
          <a:blip r:embed="rId2"/>
          <a:stretch>
            <a:fillRect/>
          </a:stretch>
        </p:blipFill>
        <p:spPr>
          <a:xfrm>
            <a:off x="6350" y="0"/>
            <a:ext cx="12179300" cy="6858000"/>
          </a:xfrm>
          <a:prstGeom prst="rect">
            <a:avLst/>
          </a:prstGeom>
        </p:spPr>
      </p:pic>
      <p:pic>
        <p:nvPicPr>
          <p:cNvPr id="6" name="Picture 5">
            <a:extLst>
              <a:ext uri="{FF2B5EF4-FFF2-40B4-BE49-F238E27FC236}">
                <a16:creationId xmlns:a16="http://schemas.microsoft.com/office/drawing/2014/main" id="{72FE507C-6480-72C8-E0CD-C19FAA41614D}"/>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1">
            <a:extLst>
              <a:ext uri="{FF2B5EF4-FFF2-40B4-BE49-F238E27FC236}">
                <a16:creationId xmlns:a16="http://schemas.microsoft.com/office/drawing/2014/main" id="{70433598-3BA0-D7BB-77C4-13C8D7C204AE}"/>
              </a:ext>
            </a:extLst>
          </p:cNvPr>
          <p:cNvSpPr>
            <a:spLocks noGrp="1"/>
          </p:cNvSpPr>
          <p:nvPr>
            <p:ph type="title" hasCustomPrompt="1"/>
          </p:nvPr>
        </p:nvSpPr>
        <p:spPr>
          <a:xfrm>
            <a:off x="612648" y="365760"/>
            <a:ext cx="7312154" cy="553998"/>
          </a:xfrm>
        </p:spPr>
        <p:txBody>
          <a:bodyPr wrap="square">
            <a:spAutoFit/>
          </a:bodyPr>
          <a:lstStyle>
            <a:lvl1pPr>
              <a:defRPr sz="4000"/>
            </a:lvl1pPr>
          </a:lstStyle>
          <a:p>
            <a:r>
              <a:rPr lang="en-US"/>
              <a:t>[Thank you / closing statement]</a:t>
            </a:r>
          </a:p>
        </p:txBody>
      </p:sp>
      <p:sp>
        <p:nvSpPr>
          <p:cNvPr id="3" name="Slide Number Placeholder 2">
            <a:extLst>
              <a:ext uri="{FF2B5EF4-FFF2-40B4-BE49-F238E27FC236}">
                <a16:creationId xmlns:a16="http://schemas.microsoft.com/office/drawing/2014/main" id="{AB65D87C-DB9B-C89F-D1C3-B55FBA2DE3BC}"/>
              </a:ext>
            </a:extLst>
          </p:cNvPr>
          <p:cNvSpPr>
            <a:spLocks noGrp="1"/>
          </p:cNvSpPr>
          <p:nvPr>
            <p:ph type="sldNum" sz="quarter" idx="10"/>
          </p:nvPr>
        </p:nvSpPr>
        <p:spPr/>
        <p:txBody>
          <a:bodyPr/>
          <a:lstStyle/>
          <a:p>
            <a:fld id="{C1EAFCFC-6971-8246-BB9C-C79BA78E482F}" type="slidenum">
              <a:rPr lang="en-US" smtClean="0"/>
              <a:pPr/>
              <a:t>‹#›</a:t>
            </a:fld>
            <a:endParaRPr lang="en-US"/>
          </a:p>
        </p:txBody>
      </p:sp>
      <p:sp>
        <p:nvSpPr>
          <p:cNvPr id="4" name="Footer Placeholder 3">
            <a:extLst>
              <a:ext uri="{FF2B5EF4-FFF2-40B4-BE49-F238E27FC236}">
                <a16:creationId xmlns:a16="http://schemas.microsoft.com/office/drawing/2014/main" id="{60A39847-CD27-97BC-0183-976B15B2A4A2}"/>
              </a:ext>
            </a:extLst>
          </p:cNvPr>
          <p:cNvSpPr>
            <a:spLocks noGrp="1"/>
          </p:cNvSpPr>
          <p:nvPr>
            <p:ph type="ftr" sz="quarter" idx="11"/>
          </p:nvPr>
        </p:nvSpPr>
        <p:spPr/>
        <p:txBody>
          <a:bodyPr/>
          <a:lstStyle/>
          <a:p>
            <a:endParaRPr lang="en-US"/>
          </a:p>
        </p:txBody>
      </p:sp>
      <p:pic>
        <p:nvPicPr>
          <p:cNvPr id="7" name="Picture 6">
            <a:extLst>
              <a:ext uri="{FF2B5EF4-FFF2-40B4-BE49-F238E27FC236}">
                <a16:creationId xmlns:a16="http://schemas.microsoft.com/office/drawing/2014/main" id="{CFFB3147-E42B-03DD-1E38-57D195B9065A}"/>
              </a:ext>
            </a:extLst>
          </p:cNvPr>
          <p:cNvPicPr>
            <a:picLocks noChangeAspect="1"/>
          </p:cNvPicPr>
          <p:nvPr userDrawn="1"/>
        </p:nvPicPr>
        <p:blipFill>
          <a:blip r:embed="rId4"/>
          <a:stretch>
            <a:fillRect/>
          </a:stretch>
        </p:blipFill>
        <p:spPr>
          <a:xfrm>
            <a:off x="9753600" y="365760"/>
            <a:ext cx="1828800" cy="799110"/>
          </a:xfrm>
          <a:prstGeom prst="rect">
            <a:avLst/>
          </a:prstGeom>
        </p:spPr>
      </p:pic>
      <p:sp>
        <p:nvSpPr>
          <p:cNvPr id="9" name="Text Placeholder 8">
            <a:extLst>
              <a:ext uri="{FF2B5EF4-FFF2-40B4-BE49-F238E27FC236}">
                <a16:creationId xmlns:a16="http://schemas.microsoft.com/office/drawing/2014/main" id="{1142ED61-DD1C-F53B-3C39-4AFEEB6708EB}"/>
              </a:ext>
            </a:extLst>
          </p:cNvPr>
          <p:cNvSpPr>
            <a:spLocks noGrp="1"/>
          </p:cNvSpPr>
          <p:nvPr>
            <p:ph type="body" sz="quarter" idx="12" hasCustomPrompt="1"/>
          </p:nvPr>
        </p:nvSpPr>
        <p:spPr>
          <a:xfrm>
            <a:off x="2438400" y="297180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11" name="Picture Placeholder 10">
            <a:extLst>
              <a:ext uri="{FF2B5EF4-FFF2-40B4-BE49-F238E27FC236}">
                <a16:creationId xmlns:a16="http://schemas.microsoft.com/office/drawing/2014/main" id="{31431FD4-5AC1-A5DE-6735-495E2E8435C6}"/>
              </a:ext>
            </a:extLst>
          </p:cNvPr>
          <p:cNvSpPr>
            <a:spLocks noGrp="1"/>
          </p:cNvSpPr>
          <p:nvPr>
            <p:ph type="pic" sz="quarter" idx="13" hasCustomPrompt="1"/>
          </p:nvPr>
        </p:nvSpPr>
        <p:spPr>
          <a:xfrm>
            <a:off x="612775" y="1828800"/>
            <a:ext cx="1600200" cy="1600200"/>
          </a:xfrm>
        </p:spPr>
        <p:txBody>
          <a:bodyPr/>
          <a:lstStyle/>
          <a:p>
            <a:r>
              <a:rPr lang="en-US"/>
              <a:t>Employee pic</a:t>
            </a:r>
          </a:p>
        </p:txBody>
      </p:sp>
      <p:sp>
        <p:nvSpPr>
          <p:cNvPr id="12" name="Text Placeholder 8">
            <a:extLst>
              <a:ext uri="{FF2B5EF4-FFF2-40B4-BE49-F238E27FC236}">
                <a16:creationId xmlns:a16="http://schemas.microsoft.com/office/drawing/2014/main" id="{1624F31C-7E8F-47FE-6AF5-D561CD87F539}"/>
              </a:ext>
            </a:extLst>
          </p:cNvPr>
          <p:cNvSpPr>
            <a:spLocks noGrp="1"/>
          </p:cNvSpPr>
          <p:nvPr>
            <p:ph type="body" sz="quarter" idx="14" hasCustomPrompt="1"/>
          </p:nvPr>
        </p:nvSpPr>
        <p:spPr>
          <a:xfrm>
            <a:off x="2438400" y="2537308"/>
            <a:ext cx="3429000" cy="193899"/>
          </a:xfrm>
        </p:spPr>
        <p:txBody>
          <a:bodyPr wrap="square" anchor="b" anchorCtr="0">
            <a:spAutoFit/>
          </a:bodyPr>
          <a:lstStyle>
            <a:lvl1pPr marL="0" indent="0">
              <a:buNone/>
              <a:defRPr b="1">
                <a:solidFill>
                  <a:schemeClr val="accent1"/>
                </a:solidFill>
              </a:defRPr>
            </a:lvl1pPr>
            <a:lvl2pPr marL="282575" indent="0">
              <a:buNone/>
              <a:defRPr/>
            </a:lvl2pPr>
          </a:lstStyle>
          <a:p>
            <a:pPr lvl="0"/>
            <a:r>
              <a:rPr lang="en-US"/>
              <a:t>[Employee name]</a:t>
            </a:r>
          </a:p>
        </p:txBody>
      </p:sp>
      <p:sp>
        <p:nvSpPr>
          <p:cNvPr id="22" name="Text Placeholder 8">
            <a:extLst>
              <a:ext uri="{FF2B5EF4-FFF2-40B4-BE49-F238E27FC236}">
                <a16:creationId xmlns:a16="http://schemas.microsoft.com/office/drawing/2014/main" id="{288D16C8-EE90-F016-DFF3-36DAA4278F94}"/>
              </a:ext>
            </a:extLst>
          </p:cNvPr>
          <p:cNvSpPr>
            <a:spLocks noGrp="1"/>
          </p:cNvSpPr>
          <p:nvPr>
            <p:ph type="body" sz="quarter" idx="15" hasCustomPrompt="1"/>
          </p:nvPr>
        </p:nvSpPr>
        <p:spPr>
          <a:xfrm>
            <a:off x="2438400" y="326280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23" name="Text Placeholder 8">
            <a:extLst>
              <a:ext uri="{FF2B5EF4-FFF2-40B4-BE49-F238E27FC236}">
                <a16:creationId xmlns:a16="http://schemas.microsoft.com/office/drawing/2014/main" id="{9EE6E007-72E8-3254-331E-E73FA61D945C}"/>
              </a:ext>
            </a:extLst>
          </p:cNvPr>
          <p:cNvSpPr>
            <a:spLocks noGrp="1"/>
          </p:cNvSpPr>
          <p:nvPr>
            <p:ph type="body" sz="quarter" idx="16" hasCustomPrompt="1"/>
          </p:nvPr>
        </p:nvSpPr>
        <p:spPr>
          <a:xfrm>
            <a:off x="8150227" y="297180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24" name="Picture Placeholder 10">
            <a:extLst>
              <a:ext uri="{FF2B5EF4-FFF2-40B4-BE49-F238E27FC236}">
                <a16:creationId xmlns:a16="http://schemas.microsoft.com/office/drawing/2014/main" id="{EC98EE90-A627-68C5-C056-F255C8C3E60F}"/>
              </a:ext>
            </a:extLst>
          </p:cNvPr>
          <p:cNvSpPr>
            <a:spLocks noGrp="1"/>
          </p:cNvSpPr>
          <p:nvPr>
            <p:ph type="pic" sz="quarter" idx="17" hasCustomPrompt="1"/>
          </p:nvPr>
        </p:nvSpPr>
        <p:spPr>
          <a:xfrm>
            <a:off x="6324602" y="1828800"/>
            <a:ext cx="1600200" cy="1600200"/>
          </a:xfrm>
        </p:spPr>
        <p:txBody>
          <a:bodyPr/>
          <a:lstStyle/>
          <a:p>
            <a:r>
              <a:rPr lang="en-US"/>
              <a:t>Employee pic</a:t>
            </a:r>
          </a:p>
        </p:txBody>
      </p:sp>
      <p:sp>
        <p:nvSpPr>
          <p:cNvPr id="25" name="Text Placeholder 8">
            <a:extLst>
              <a:ext uri="{FF2B5EF4-FFF2-40B4-BE49-F238E27FC236}">
                <a16:creationId xmlns:a16="http://schemas.microsoft.com/office/drawing/2014/main" id="{320DA7EC-8293-F7C9-5951-D7D57EC15973}"/>
              </a:ext>
            </a:extLst>
          </p:cNvPr>
          <p:cNvSpPr>
            <a:spLocks noGrp="1"/>
          </p:cNvSpPr>
          <p:nvPr>
            <p:ph type="body" sz="quarter" idx="18" hasCustomPrompt="1"/>
          </p:nvPr>
        </p:nvSpPr>
        <p:spPr>
          <a:xfrm>
            <a:off x="8150227" y="2537308"/>
            <a:ext cx="3429000" cy="193899"/>
          </a:xfrm>
        </p:spPr>
        <p:txBody>
          <a:bodyPr wrap="square" anchor="b" anchorCtr="0">
            <a:spAutoFit/>
          </a:bodyPr>
          <a:lstStyle>
            <a:lvl1pPr marL="0" indent="0">
              <a:buNone/>
              <a:defRPr b="1">
                <a:solidFill>
                  <a:schemeClr val="accent1"/>
                </a:solidFill>
              </a:defRPr>
            </a:lvl1pPr>
            <a:lvl2pPr marL="282575" indent="0">
              <a:buNone/>
              <a:defRPr/>
            </a:lvl2pPr>
          </a:lstStyle>
          <a:p>
            <a:pPr lvl="0"/>
            <a:r>
              <a:rPr lang="en-US"/>
              <a:t>[Employee name]</a:t>
            </a:r>
          </a:p>
        </p:txBody>
      </p:sp>
      <p:sp>
        <p:nvSpPr>
          <p:cNvPr id="26" name="Text Placeholder 8">
            <a:extLst>
              <a:ext uri="{FF2B5EF4-FFF2-40B4-BE49-F238E27FC236}">
                <a16:creationId xmlns:a16="http://schemas.microsoft.com/office/drawing/2014/main" id="{25BDFCE9-5149-B3E2-C89E-1325E22DEF65}"/>
              </a:ext>
            </a:extLst>
          </p:cNvPr>
          <p:cNvSpPr>
            <a:spLocks noGrp="1"/>
          </p:cNvSpPr>
          <p:nvPr>
            <p:ph type="body" sz="quarter" idx="19" hasCustomPrompt="1"/>
          </p:nvPr>
        </p:nvSpPr>
        <p:spPr>
          <a:xfrm>
            <a:off x="8150227" y="326280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27" name="Text Placeholder 8">
            <a:extLst>
              <a:ext uri="{FF2B5EF4-FFF2-40B4-BE49-F238E27FC236}">
                <a16:creationId xmlns:a16="http://schemas.microsoft.com/office/drawing/2014/main" id="{9F9BBF05-D1E6-188A-F068-B695D738652D}"/>
              </a:ext>
            </a:extLst>
          </p:cNvPr>
          <p:cNvSpPr>
            <a:spLocks noGrp="1"/>
          </p:cNvSpPr>
          <p:nvPr>
            <p:ph type="body" sz="quarter" idx="20" hasCustomPrompt="1"/>
          </p:nvPr>
        </p:nvSpPr>
        <p:spPr>
          <a:xfrm>
            <a:off x="2438400" y="513061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28" name="Picture Placeholder 10">
            <a:extLst>
              <a:ext uri="{FF2B5EF4-FFF2-40B4-BE49-F238E27FC236}">
                <a16:creationId xmlns:a16="http://schemas.microsoft.com/office/drawing/2014/main" id="{87EB1B37-CC2D-2418-D60B-E19B0D1B1B6C}"/>
              </a:ext>
            </a:extLst>
          </p:cNvPr>
          <p:cNvSpPr>
            <a:spLocks noGrp="1"/>
          </p:cNvSpPr>
          <p:nvPr>
            <p:ph type="pic" sz="quarter" idx="21" hasCustomPrompt="1"/>
          </p:nvPr>
        </p:nvSpPr>
        <p:spPr>
          <a:xfrm>
            <a:off x="612775" y="3987610"/>
            <a:ext cx="1600200" cy="1600200"/>
          </a:xfrm>
        </p:spPr>
        <p:txBody>
          <a:bodyPr/>
          <a:lstStyle/>
          <a:p>
            <a:r>
              <a:rPr lang="en-US"/>
              <a:t>Employee pic</a:t>
            </a:r>
          </a:p>
        </p:txBody>
      </p:sp>
      <p:sp>
        <p:nvSpPr>
          <p:cNvPr id="29" name="Text Placeholder 8">
            <a:extLst>
              <a:ext uri="{FF2B5EF4-FFF2-40B4-BE49-F238E27FC236}">
                <a16:creationId xmlns:a16="http://schemas.microsoft.com/office/drawing/2014/main" id="{FF540102-68E9-DFCF-BB10-83A9C6FA9251}"/>
              </a:ext>
            </a:extLst>
          </p:cNvPr>
          <p:cNvSpPr>
            <a:spLocks noGrp="1"/>
          </p:cNvSpPr>
          <p:nvPr>
            <p:ph type="body" sz="quarter" idx="22" hasCustomPrompt="1"/>
          </p:nvPr>
        </p:nvSpPr>
        <p:spPr>
          <a:xfrm>
            <a:off x="2438400" y="4696118"/>
            <a:ext cx="3429000" cy="193899"/>
          </a:xfrm>
        </p:spPr>
        <p:txBody>
          <a:bodyPr wrap="square" anchor="b" anchorCtr="0">
            <a:spAutoFit/>
          </a:bodyPr>
          <a:lstStyle>
            <a:lvl1pPr marL="0" indent="0">
              <a:buNone/>
              <a:defRPr b="1">
                <a:solidFill>
                  <a:schemeClr val="accent1"/>
                </a:solidFill>
              </a:defRPr>
            </a:lvl1pPr>
            <a:lvl2pPr marL="282575" indent="0">
              <a:buNone/>
              <a:defRPr/>
            </a:lvl2pPr>
          </a:lstStyle>
          <a:p>
            <a:pPr lvl="0"/>
            <a:r>
              <a:rPr lang="en-US"/>
              <a:t>[Employee name]</a:t>
            </a:r>
          </a:p>
        </p:txBody>
      </p:sp>
      <p:sp>
        <p:nvSpPr>
          <p:cNvPr id="30" name="Text Placeholder 8">
            <a:extLst>
              <a:ext uri="{FF2B5EF4-FFF2-40B4-BE49-F238E27FC236}">
                <a16:creationId xmlns:a16="http://schemas.microsoft.com/office/drawing/2014/main" id="{871D5C57-DF1D-29A4-97D1-941C16B5F8A4}"/>
              </a:ext>
            </a:extLst>
          </p:cNvPr>
          <p:cNvSpPr>
            <a:spLocks noGrp="1"/>
          </p:cNvSpPr>
          <p:nvPr>
            <p:ph type="body" sz="quarter" idx="23" hasCustomPrompt="1"/>
          </p:nvPr>
        </p:nvSpPr>
        <p:spPr>
          <a:xfrm>
            <a:off x="2438400" y="542161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31" name="Text Placeholder 8">
            <a:extLst>
              <a:ext uri="{FF2B5EF4-FFF2-40B4-BE49-F238E27FC236}">
                <a16:creationId xmlns:a16="http://schemas.microsoft.com/office/drawing/2014/main" id="{07EFA5C6-2B9D-53DA-9B1C-99320F8B32F4}"/>
              </a:ext>
            </a:extLst>
          </p:cNvPr>
          <p:cNvSpPr>
            <a:spLocks noGrp="1"/>
          </p:cNvSpPr>
          <p:nvPr>
            <p:ph type="body" sz="quarter" idx="24" hasCustomPrompt="1"/>
          </p:nvPr>
        </p:nvSpPr>
        <p:spPr>
          <a:xfrm>
            <a:off x="8150227" y="513061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32" name="Picture Placeholder 10">
            <a:extLst>
              <a:ext uri="{FF2B5EF4-FFF2-40B4-BE49-F238E27FC236}">
                <a16:creationId xmlns:a16="http://schemas.microsoft.com/office/drawing/2014/main" id="{A3065110-C6DA-1205-DF19-698DE02B0F1B}"/>
              </a:ext>
            </a:extLst>
          </p:cNvPr>
          <p:cNvSpPr>
            <a:spLocks noGrp="1"/>
          </p:cNvSpPr>
          <p:nvPr>
            <p:ph type="pic" sz="quarter" idx="25" hasCustomPrompt="1"/>
          </p:nvPr>
        </p:nvSpPr>
        <p:spPr>
          <a:xfrm>
            <a:off x="6324602" y="3987610"/>
            <a:ext cx="1600200" cy="1600200"/>
          </a:xfrm>
        </p:spPr>
        <p:txBody>
          <a:bodyPr/>
          <a:lstStyle/>
          <a:p>
            <a:r>
              <a:rPr lang="en-US"/>
              <a:t>Employee pic</a:t>
            </a:r>
          </a:p>
        </p:txBody>
      </p:sp>
      <p:sp>
        <p:nvSpPr>
          <p:cNvPr id="33" name="Text Placeholder 8">
            <a:extLst>
              <a:ext uri="{FF2B5EF4-FFF2-40B4-BE49-F238E27FC236}">
                <a16:creationId xmlns:a16="http://schemas.microsoft.com/office/drawing/2014/main" id="{3A4588BC-9F70-5EC0-60A2-F74A3E2578FF}"/>
              </a:ext>
            </a:extLst>
          </p:cNvPr>
          <p:cNvSpPr>
            <a:spLocks noGrp="1"/>
          </p:cNvSpPr>
          <p:nvPr>
            <p:ph type="body" sz="quarter" idx="26" hasCustomPrompt="1"/>
          </p:nvPr>
        </p:nvSpPr>
        <p:spPr>
          <a:xfrm>
            <a:off x="8150227" y="4696118"/>
            <a:ext cx="3429000" cy="193899"/>
          </a:xfrm>
        </p:spPr>
        <p:txBody>
          <a:bodyPr wrap="square" anchor="b" anchorCtr="0">
            <a:spAutoFit/>
          </a:bodyPr>
          <a:lstStyle>
            <a:lvl1pPr marL="0" indent="0">
              <a:buNone/>
              <a:defRPr b="1">
                <a:solidFill>
                  <a:schemeClr val="accent1"/>
                </a:solidFill>
              </a:defRPr>
            </a:lvl1pPr>
            <a:lvl2pPr marL="282575" indent="0">
              <a:buNone/>
              <a:defRPr/>
            </a:lvl2pPr>
          </a:lstStyle>
          <a:p>
            <a:pPr lvl="0"/>
            <a:r>
              <a:rPr lang="en-US"/>
              <a:t>[Employee name]</a:t>
            </a:r>
          </a:p>
        </p:txBody>
      </p:sp>
      <p:sp>
        <p:nvSpPr>
          <p:cNvPr id="34" name="Text Placeholder 8">
            <a:extLst>
              <a:ext uri="{FF2B5EF4-FFF2-40B4-BE49-F238E27FC236}">
                <a16:creationId xmlns:a16="http://schemas.microsoft.com/office/drawing/2014/main" id="{F325E152-D370-BFA0-C390-FFAA7C9FA35E}"/>
              </a:ext>
            </a:extLst>
          </p:cNvPr>
          <p:cNvSpPr>
            <a:spLocks noGrp="1"/>
          </p:cNvSpPr>
          <p:nvPr>
            <p:ph type="body" sz="quarter" idx="27" hasCustomPrompt="1"/>
          </p:nvPr>
        </p:nvSpPr>
        <p:spPr>
          <a:xfrm>
            <a:off x="8150227" y="542161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Tree>
    <p:extLst>
      <p:ext uri="{BB962C8B-B14F-4D97-AF65-F5344CB8AC3E}">
        <p14:creationId xmlns:p14="http://schemas.microsoft.com/office/powerpoint/2010/main" val="11621501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itle Top - copy/BlueLrg/cop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95EE8D-B932-8C93-1937-C051A810F88D}"/>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8" name="Picture 7">
            <a:extLst>
              <a:ext uri="{FF2B5EF4-FFF2-40B4-BE49-F238E27FC236}">
                <a16:creationId xmlns:a16="http://schemas.microsoft.com/office/drawing/2014/main" id="{789E0EF6-8C90-6FAB-B601-5B386AA9568E}"/>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1">
            <a:extLst>
              <a:ext uri="{FF2B5EF4-FFF2-40B4-BE49-F238E27FC236}">
                <a16:creationId xmlns:a16="http://schemas.microsoft.com/office/drawing/2014/main" id="{8EBC1977-9F81-834B-AEE8-6E4A7E5D99D0}"/>
              </a:ext>
            </a:extLst>
          </p:cNvPr>
          <p:cNvSpPr>
            <a:spLocks noGrp="1"/>
          </p:cNvSpPr>
          <p:nvPr>
            <p:ph type="title" hasCustomPrompt="1"/>
          </p:nvPr>
        </p:nvSpPr>
        <p:spPr>
          <a:xfrm>
            <a:off x="609600" y="768096"/>
            <a:ext cx="10972800" cy="365760"/>
          </a:xfrm>
        </p:spPr>
        <p:txBody>
          <a:bodyPr>
            <a:normAutofit/>
          </a:bodyPr>
          <a:lstStyle>
            <a:lvl1pPr marL="0" marR="0" indent="0" algn="l" defTabSz="914400" rtl="0" eaLnBrk="1" fontAlgn="base" latinLnBrk="0" hangingPunct="1">
              <a:lnSpc>
                <a:spcPct val="95000"/>
              </a:lnSpc>
              <a:spcBef>
                <a:spcPct val="20000"/>
              </a:spcBef>
              <a:spcAft>
                <a:spcPct val="20000"/>
              </a:spcAft>
              <a:buClrTx/>
              <a:buSzTx/>
              <a:buFontTx/>
              <a:buNone/>
              <a:tabLst/>
              <a:defRPr sz="3600" spc="0" baseline="0">
                <a:solidFill>
                  <a:schemeClr val="tx1"/>
                </a:solidFill>
                <a:latin typeface="Bahnschrift SemiBold Condensed" panose="020B0502040204020203" pitchFamily="34" charset="0"/>
              </a:defRPr>
            </a:lvl1pPr>
          </a:lstStyle>
          <a:p>
            <a:pPr lvl="0"/>
            <a:r>
              <a:rPr lang="en-US" sz="2400"/>
              <a:t>CLICK TO EDIT MASTER TEXT STYLE</a:t>
            </a:r>
          </a:p>
        </p:txBody>
      </p:sp>
      <p:sp>
        <p:nvSpPr>
          <p:cNvPr id="5" name="Text Placeholder 4">
            <a:extLst>
              <a:ext uri="{FF2B5EF4-FFF2-40B4-BE49-F238E27FC236}">
                <a16:creationId xmlns:a16="http://schemas.microsoft.com/office/drawing/2014/main" id="{EDF0F4A7-A534-3846-8C34-90378C4DC813}"/>
              </a:ext>
            </a:extLst>
          </p:cNvPr>
          <p:cNvSpPr>
            <a:spLocks noGrp="1"/>
          </p:cNvSpPr>
          <p:nvPr>
            <p:ph type="body" sz="quarter" idx="14" hasCustomPrompt="1"/>
          </p:nvPr>
        </p:nvSpPr>
        <p:spPr>
          <a:xfrm>
            <a:off x="609600" y="1039346"/>
            <a:ext cx="10972800" cy="1511830"/>
          </a:xfrm>
        </p:spPr>
        <p:txBody>
          <a:bodyPr lIns="0" tIns="0" rIns="0" bIns="0" anchor="t">
            <a:noAutofit/>
          </a:bodyPr>
          <a:lstStyle>
            <a:lvl1pPr marL="0" indent="0">
              <a:buNone/>
              <a:tabLst/>
              <a:defRPr sz="11800" b="0" i="0" cap="all" spc="-100" baseline="0">
                <a:solidFill>
                  <a:schemeClr val="accent1"/>
                </a:solidFill>
                <a:latin typeface="Bahnschrift SemiBold Condensed" panose="020B0502040204020203" pitchFamily="34" charset="0"/>
              </a:defRPr>
            </a:lvl1pPr>
          </a:lstStyle>
          <a:p>
            <a:pPr lvl="0"/>
            <a:r>
              <a:rPr lang="en-US"/>
              <a:t>CLICK TO ADD TEXT </a:t>
            </a:r>
          </a:p>
        </p:txBody>
      </p:sp>
      <p:sp>
        <p:nvSpPr>
          <p:cNvPr id="9" name="Text Placeholder 8">
            <a:extLst>
              <a:ext uri="{FF2B5EF4-FFF2-40B4-BE49-F238E27FC236}">
                <a16:creationId xmlns:a16="http://schemas.microsoft.com/office/drawing/2014/main" id="{22F1A148-AF18-0A4A-897C-F731102A0F3D}"/>
              </a:ext>
            </a:extLst>
          </p:cNvPr>
          <p:cNvSpPr>
            <a:spLocks noGrp="1"/>
          </p:cNvSpPr>
          <p:nvPr>
            <p:ph type="body" sz="quarter" idx="15" hasCustomPrompt="1"/>
          </p:nvPr>
        </p:nvSpPr>
        <p:spPr>
          <a:xfrm>
            <a:off x="609599" y="2676525"/>
            <a:ext cx="10972800" cy="3051175"/>
          </a:xfrm>
        </p:spPr>
        <p:txBody>
          <a:bodyPr lIns="0" tIns="0" rIns="0" bIns="0"/>
          <a:lstStyle>
            <a:lvl1pPr marL="12700" indent="0">
              <a:buNone/>
              <a:tabLst/>
              <a:defRPr sz="2400" b="0" i="0" cap="all" spc="0" baseline="0">
                <a:latin typeface="Bahnschrift SemiBold Condensed" panose="020B0502040204020203" pitchFamily="34" charset="0"/>
              </a:defRPr>
            </a:lvl1pPr>
          </a:lstStyle>
          <a:p>
            <a:pPr lvl="0"/>
            <a:r>
              <a:rPr lang="en-US"/>
              <a:t>CLICK TO EDIT MASTER TEXT STYLE</a:t>
            </a:r>
          </a:p>
        </p:txBody>
      </p:sp>
      <p:sp>
        <p:nvSpPr>
          <p:cNvPr id="3" name="Footer Placeholder 2">
            <a:extLst>
              <a:ext uri="{FF2B5EF4-FFF2-40B4-BE49-F238E27FC236}">
                <a16:creationId xmlns:a16="http://schemas.microsoft.com/office/drawing/2014/main" id="{245EA732-D048-55C8-4266-64F1ED40806F}"/>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17094FDD-39A5-DA0B-91EE-14D247063FAE}"/>
              </a:ext>
            </a:extLst>
          </p:cNvPr>
          <p:cNvSpPr>
            <a:spLocks noGrp="1"/>
          </p:cNvSpPr>
          <p:nvPr>
            <p:ph type="sldNum" sz="quarter" idx="17"/>
          </p:nvPr>
        </p:nvSpPr>
        <p:spPr/>
        <p:txBody>
          <a:bodyPr/>
          <a:lstStyle/>
          <a:p>
            <a:fld id="{C1EAFCFC-6971-8246-BB9C-C79BA78E482F}" type="slidenum">
              <a:rPr lang="en-US" smtClean="0"/>
              <a:pPr/>
              <a:t>‹#›</a:t>
            </a:fld>
            <a:endParaRPr lang="en-US"/>
          </a:p>
        </p:txBody>
      </p:sp>
      <p:pic>
        <p:nvPicPr>
          <p:cNvPr id="10" name="Picture 9">
            <a:extLst>
              <a:ext uri="{FF2B5EF4-FFF2-40B4-BE49-F238E27FC236}">
                <a16:creationId xmlns:a16="http://schemas.microsoft.com/office/drawing/2014/main" id="{832AB3BE-1AB6-7B8C-BD8A-B74119C74E90}"/>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Text Placeholder 37">
            <a:extLst>
              <a:ext uri="{FF2B5EF4-FFF2-40B4-BE49-F238E27FC236}">
                <a16:creationId xmlns:a16="http://schemas.microsoft.com/office/drawing/2014/main" id="{78D7F235-9B43-B7C6-1462-F7A6DD8D02AD}"/>
              </a:ext>
            </a:extLst>
          </p:cNvPr>
          <p:cNvSpPr>
            <a:spLocks noGrp="1"/>
          </p:cNvSpPr>
          <p:nvPr>
            <p:ph type="body" sz="quarter" idx="18"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250449943"/>
      </p:ext>
    </p:extLst>
  </p:cSld>
  <p:clrMapOvr>
    <a:masterClrMapping/>
  </p:clrMapOvr>
  <p:extLst>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tle Bottom - copy/BlueLrg/cop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477CCF-21F0-F558-56F5-4ABB45091C98}"/>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5" name="Picture 4">
            <a:extLst>
              <a:ext uri="{FF2B5EF4-FFF2-40B4-BE49-F238E27FC236}">
                <a16:creationId xmlns:a16="http://schemas.microsoft.com/office/drawing/2014/main" id="{49470FF1-70E2-0EF3-9DE4-1E1398B4C45E}"/>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6" name="Picture 5">
            <a:extLst>
              <a:ext uri="{FF2B5EF4-FFF2-40B4-BE49-F238E27FC236}">
                <a16:creationId xmlns:a16="http://schemas.microsoft.com/office/drawing/2014/main" id="{DF57175E-8E55-CD15-1637-59DF03A814FC}"/>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Text Placeholder 6">
            <a:extLst>
              <a:ext uri="{FF2B5EF4-FFF2-40B4-BE49-F238E27FC236}">
                <a16:creationId xmlns:a16="http://schemas.microsoft.com/office/drawing/2014/main" id="{E41BC32C-CEFC-2048-9A97-1670E8636715}"/>
              </a:ext>
            </a:extLst>
          </p:cNvPr>
          <p:cNvSpPr>
            <a:spLocks noGrp="1"/>
          </p:cNvSpPr>
          <p:nvPr>
            <p:ph type="body" sz="quarter" idx="14" hasCustomPrompt="1"/>
          </p:nvPr>
        </p:nvSpPr>
        <p:spPr>
          <a:xfrm>
            <a:off x="609600" y="4796023"/>
            <a:ext cx="10972800" cy="733425"/>
          </a:xfrm>
        </p:spPr>
        <p:txBody>
          <a:bodyPr>
            <a:noAutofit/>
          </a:bodyPr>
          <a:lstStyle>
            <a:lvl1pPr marL="0" indent="0">
              <a:buNone/>
              <a:defRPr sz="3200" b="0" i="0" cap="all" spc="200" baseline="0">
                <a:latin typeface="Bahnschrift SemiBold Condensed" panose="020B0502040204020203" pitchFamily="34" charset="0"/>
              </a:defRPr>
            </a:lvl1pPr>
            <a:lvl2pPr>
              <a:defRPr b="0" i="0" cap="all" spc="100" baseline="0">
                <a:latin typeface="Bahnschrift SemiBold Condensed" panose="020B0502040204020203" pitchFamily="34" charset="0"/>
              </a:defRPr>
            </a:lvl2pPr>
            <a:lvl3pPr>
              <a:defRPr b="0" i="0">
                <a:latin typeface="Komu A" panose="02010603030100000000" pitchFamily="2" charset="77"/>
              </a:defRPr>
            </a:lvl3pPr>
            <a:lvl4pPr>
              <a:defRPr b="0" i="0">
                <a:latin typeface="Komu A" panose="02010603030100000000" pitchFamily="2" charset="77"/>
              </a:defRPr>
            </a:lvl4pPr>
            <a:lvl5pPr>
              <a:defRPr b="0" i="0">
                <a:latin typeface="Komu A" panose="02010603030100000000" pitchFamily="2" charset="77"/>
              </a:defRPr>
            </a:lvl5pPr>
          </a:lstStyle>
          <a:p>
            <a:pPr lvl="0"/>
            <a:r>
              <a:rPr lang="en-US"/>
              <a:t>CLICK TO EDIT MASTER TEXT STYLES</a:t>
            </a:r>
          </a:p>
          <a:p>
            <a:pPr lvl="1"/>
            <a:endParaRPr lang="en-US"/>
          </a:p>
        </p:txBody>
      </p:sp>
      <p:sp>
        <p:nvSpPr>
          <p:cNvPr id="10" name="Text Placeholder 9">
            <a:extLst>
              <a:ext uri="{FF2B5EF4-FFF2-40B4-BE49-F238E27FC236}">
                <a16:creationId xmlns:a16="http://schemas.microsoft.com/office/drawing/2014/main" id="{FC22ED40-AFED-FE45-A848-2588E20EDB93}"/>
              </a:ext>
            </a:extLst>
          </p:cNvPr>
          <p:cNvSpPr>
            <a:spLocks noGrp="1"/>
          </p:cNvSpPr>
          <p:nvPr>
            <p:ph type="body" sz="quarter" idx="15" hasCustomPrompt="1"/>
          </p:nvPr>
        </p:nvSpPr>
        <p:spPr>
          <a:xfrm>
            <a:off x="609600" y="2990938"/>
            <a:ext cx="10972800" cy="443198"/>
          </a:xfrm>
        </p:spPr>
        <p:txBody>
          <a:bodyPr anchor="b">
            <a:noAutofit/>
          </a:bodyPr>
          <a:lstStyle>
            <a:lvl1pPr marL="0" indent="0">
              <a:buNone/>
              <a:defRPr sz="3200" b="0" i="0" cap="all" spc="200" baseline="0">
                <a:latin typeface="Bahnschrift SemiBold Condensed" panose="020B0502040204020203" pitchFamily="34" charset="0"/>
              </a:defRPr>
            </a:lvl1pPr>
            <a:lvl2pPr marL="45720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849442A1-CF16-9046-93AF-EFCB8C315CC8}"/>
              </a:ext>
            </a:extLst>
          </p:cNvPr>
          <p:cNvSpPr>
            <a:spLocks noGrp="1"/>
          </p:cNvSpPr>
          <p:nvPr>
            <p:ph type="body" sz="quarter" idx="24" hasCustomPrompt="1"/>
          </p:nvPr>
        </p:nvSpPr>
        <p:spPr>
          <a:xfrm>
            <a:off x="609600" y="3351500"/>
            <a:ext cx="10972800" cy="1296700"/>
          </a:xfrm>
        </p:spPr>
        <p:txBody>
          <a:bodyPr>
            <a:noAutofit/>
          </a:bodyPr>
          <a:lstStyle>
            <a:lvl1pPr marL="0" indent="0">
              <a:buFont typeface="Arial" panose="020B0604020202020204" pitchFamily="34" charset="0"/>
              <a:buNone/>
              <a:defRPr sz="11600" b="0" i="0" spc="-100" baseline="0">
                <a:solidFill>
                  <a:schemeClr val="accent1"/>
                </a:solidFill>
                <a:latin typeface="Bahnschrift SemiBold Condensed" panose="020B0502040204020203" pitchFamily="34" charset="0"/>
              </a:defRPr>
            </a:lvl1pPr>
          </a:lstStyle>
          <a:p>
            <a:pPr lvl="0"/>
            <a:r>
              <a:rPr lang="en-US"/>
              <a:t>CLICK TO EDIT TEXT</a:t>
            </a:r>
          </a:p>
        </p:txBody>
      </p:sp>
      <p:sp>
        <p:nvSpPr>
          <p:cNvPr id="15" name="Text Placeholder 14">
            <a:extLst>
              <a:ext uri="{FF2B5EF4-FFF2-40B4-BE49-F238E27FC236}">
                <a16:creationId xmlns:a16="http://schemas.microsoft.com/office/drawing/2014/main" id="{63FA7F0A-074F-0F40-ACE3-D0FFEA49B55C}"/>
              </a:ext>
            </a:extLst>
          </p:cNvPr>
          <p:cNvSpPr>
            <a:spLocks noGrp="1"/>
          </p:cNvSpPr>
          <p:nvPr>
            <p:ph type="body" sz="quarter" idx="25" hasCustomPrompt="1"/>
          </p:nvPr>
        </p:nvSpPr>
        <p:spPr>
          <a:xfrm>
            <a:off x="609600" y="5529448"/>
            <a:ext cx="10972800" cy="447302"/>
          </a:xfrm>
        </p:spPr>
        <p:txBody>
          <a:bodyPr>
            <a:noAutofit/>
          </a:bodyPr>
          <a:lstStyle>
            <a:lvl1pPr marL="0" indent="0">
              <a:lnSpc>
                <a:spcPct val="80000"/>
              </a:lnSpc>
              <a:spcBef>
                <a:spcPts val="400"/>
              </a:spcBef>
              <a:spcAft>
                <a:spcPts val="400"/>
              </a:spcAft>
              <a:buFont typeface="Arial" panose="020B0604020202020204" pitchFamily="34" charset="0"/>
              <a:buNone/>
              <a:defRPr b="1"/>
            </a:lvl1pPr>
          </a:lstStyle>
          <a:p>
            <a:pPr lvl="0"/>
            <a:r>
              <a:rPr lang="en-US"/>
              <a:t>We believe that the planet, people and industry need reliable, affordable clean energy solutions.</a:t>
            </a:r>
          </a:p>
          <a:p>
            <a:pPr lvl="0"/>
            <a:r>
              <a:rPr lang="en-US"/>
              <a:t>It’s our Mission to accelerate industry towards a zero-carbon future.</a:t>
            </a:r>
          </a:p>
        </p:txBody>
      </p:sp>
      <p:sp>
        <p:nvSpPr>
          <p:cNvPr id="2" name="Footer Placeholder 1">
            <a:extLst>
              <a:ext uri="{FF2B5EF4-FFF2-40B4-BE49-F238E27FC236}">
                <a16:creationId xmlns:a16="http://schemas.microsoft.com/office/drawing/2014/main" id="{B72EBDF3-63EA-8DD1-1303-73F259293829}"/>
              </a:ext>
            </a:extLst>
          </p:cNvPr>
          <p:cNvSpPr>
            <a:spLocks noGrp="1"/>
          </p:cNvSpPr>
          <p:nvPr>
            <p:ph type="ftr" sz="quarter" idx="26"/>
          </p:nvPr>
        </p:nvSpPr>
        <p:spPr/>
        <p:txBody>
          <a:bodyPr/>
          <a:lstStyle/>
          <a:p>
            <a:endParaRPr lang="en-US"/>
          </a:p>
        </p:txBody>
      </p:sp>
      <p:sp>
        <p:nvSpPr>
          <p:cNvPr id="3" name="Slide Number Placeholder 2">
            <a:extLst>
              <a:ext uri="{FF2B5EF4-FFF2-40B4-BE49-F238E27FC236}">
                <a16:creationId xmlns:a16="http://schemas.microsoft.com/office/drawing/2014/main" id="{BA63791E-1457-CF20-04CB-18CF8E480AC7}"/>
              </a:ext>
            </a:extLst>
          </p:cNvPr>
          <p:cNvSpPr>
            <a:spLocks noGrp="1"/>
          </p:cNvSpPr>
          <p:nvPr>
            <p:ph type="sldNum" sz="quarter" idx="27"/>
          </p:nvPr>
        </p:nvSpPr>
        <p:spPr/>
        <p:txBody>
          <a:bodyPr/>
          <a:lstStyle/>
          <a:p>
            <a:fld id="{C1EAFCFC-6971-8246-BB9C-C79BA78E482F}" type="slidenum">
              <a:rPr lang="en-US" smtClean="0"/>
              <a:pPr/>
              <a:t>‹#›</a:t>
            </a:fld>
            <a:endParaRPr lang="en-US"/>
          </a:p>
        </p:txBody>
      </p:sp>
      <p:sp>
        <p:nvSpPr>
          <p:cNvPr id="8" name="Text Placeholder 37">
            <a:extLst>
              <a:ext uri="{FF2B5EF4-FFF2-40B4-BE49-F238E27FC236}">
                <a16:creationId xmlns:a16="http://schemas.microsoft.com/office/drawing/2014/main" id="{D173CC01-B421-0FD8-E6C6-F00B97C38250}"/>
              </a:ext>
            </a:extLst>
          </p:cNvPr>
          <p:cNvSpPr>
            <a:spLocks noGrp="1"/>
          </p:cNvSpPr>
          <p:nvPr>
            <p:ph type="body" sz="quarter" idx="28"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3253618769"/>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Large Title To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65E970-1A0A-2F4E-CBC5-D9241A3DEDA2}"/>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7" name="Picture 6">
            <a:extLst>
              <a:ext uri="{FF2B5EF4-FFF2-40B4-BE49-F238E27FC236}">
                <a16:creationId xmlns:a16="http://schemas.microsoft.com/office/drawing/2014/main" id="{26A3EA5C-F535-740E-B704-1970A6399668}"/>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8" name="Picture 7">
            <a:extLst>
              <a:ext uri="{FF2B5EF4-FFF2-40B4-BE49-F238E27FC236}">
                <a16:creationId xmlns:a16="http://schemas.microsoft.com/office/drawing/2014/main" id="{F2B3B852-E027-15EC-7467-6A38E11B5CCB}"/>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3" name="Text Placeholder 2">
            <a:extLst>
              <a:ext uri="{FF2B5EF4-FFF2-40B4-BE49-F238E27FC236}">
                <a16:creationId xmlns:a16="http://schemas.microsoft.com/office/drawing/2014/main" id="{1A71FEB0-ECC8-3446-B88F-420C39A50AE1}"/>
              </a:ext>
            </a:extLst>
          </p:cNvPr>
          <p:cNvSpPr>
            <a:spLocks noGrp="1"/>
          </p:cNvSpPr>
          <p:nvPr>
            <p:ph type="body" sz="quarter" idx="10" hasCustomPrompt="1"/>
          </p:nvPr>
        </p:nvSpPr>
        <p:spPr>
          <a:xfrm>
            <a:off x="622502" y="914400"/>
            <a:ext cx="9131098" cy="3157538"/>
          </a:xfrm>
        </p:spPr>
        <p:txBody>
          <a:bodyPr>
            <a:normAutofit/>
          </a:bodyPr>
          <a:lstStyle>
            <a:lvl1pPr marL="0" indent="0">
              <a:lnSpc>
                <a:spcPct val="70000"/>
              </a:lnSpc>
              <a:buNone/>
              <a:defRPr sz="9600" b="0" i="0" cap="all" spc="-100" baseline="0">
                <a:solidFill>
                  <a:schemeClr val="accent1"/>
                </a:solidFill>
                <a:latin typeface="Bahnschrift SemiBold Condensed" panose="020B0502040204020203" pitchFamily="34" charset="0"/>
              </a:defRPr>
            </a:lvl1pPr>
          </a:lstStyle>
          <a:p>
            <a:pPr lvl="0"/>
            <a:r>
              <a:rPr lang="en-US"/>
              <a:t>CLICK TO EDIT MASTER TEXT STYLES</a:t>
            </a:r>
          </a:p>
        </p:txBody>
      </p:sp>
      <p:sp>
        <p:nvSpPr>
          <p:cNvPr id="2" name="Footer Placeholder 1">
            <a:extLst>
              <a:ext uri="{FF2B5EF4-FFF2-40B4-BE49-F238E27FC236}">
                <a16:creationId xmlns:a16="http://schemas.microsoft.com/office/drawing/2014/main" id="{BC8442EA-EBBF-8A37-3522-7D417EAA6F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2A928F-7755-1962-6504-050CFAF7BDCD}"/>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6" name="Text Placeholder 37">
            <a:extLst>
              <a:ext uri="{FF2B5EF4-FFF2-40B4-BE49-F238E27FC236}">
                <a16:creationId xmlns:a16="http://schemas.microsoft.com/office/drawing/2014/main" id="{2DC5D367-E67F-A366-4E06-677AFC7946F5}"/>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2775591079"/>
      </p:ext>
    </p:extLst>
  </p:cSld>
  <p:clrMapOvr>
    <a:masterClrMapping/>
  </p:clrMapOvr>
  <p:extLst>
    <p:ext uri="{DCECCB84-F9BA-43D5-87BE-67443E8EF086}">
      <p15:sldGuideLst xmlns:p15="http://schemas.microsoft.com/office/powerpoint/2012/main"/>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Large Title Top -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DC661F-8EC8-7058-8B85-756FAADC54D0}"/>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6" name="Picture 5">
            <a:extLst>
              <a:ext uri="{FF2B5EF4-FFF2-40B4-BE49-F238E27FC236}">
                <a16:creationId xmlns:a16="http://schemas.microsoft.com/office/drawing/2014/main" id="{91CA16EA-5F50-73AA-8FBD-7A6E58BA3A94}"/>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8" name="Picture 7">
            <a:extLst>
              <a:ext uri="{FF2B5EF4-FFF2-40B4-BE49-F238E27FC236}">
                <a16:creationId xmlns:a16="http://schemas.microsoft.com/office/drawing/2014/main" id="{EC31E619-D479-F508-C151-40249508E553}"/>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Picture Placeholder 9">
            <a:extLst>
              <a:ext uri="{FF2B5EF4-FFF2-40B4-BE49-F238E27FC236}">
                <a16:creationId xmlns:a16="http://schemas.microsoft.com/office/drawing/2014/main" id="{91625A93-F0FC-874E-9632-D10EBE64C65B}"/>
              </a:ext>
            </a:extLst>
          </p:cNvPr>
          <p:cNvSpPr>
            <a:spLocks noGrp="1"/>
          </p:cNvSpPr>
          <p:nvPr>
            <p:ph type="pic" sz="quarter" idx="10" hasCustomPrompt="1"/>
          </p:nvPr>
        </p:nvSpPr>
        <p:spPr>
          <a:xfrm>
            <a:off x="609600" y="381000"/>
            <a:ext cx="2069915" cy="1072896"/>
          </a:xfrm>
        </p:spPr>
        <p:txBody>
          <a:bodyPr anchor="ctr"/>
          <a:lstStyle>
            <a:lvl1pPr marL="0" indent="0" algn="ctr">
              <a:buNone/>
              <a:defRPr b="0" i="0">
                <a:latin typeface="Bahnschrift SemiBold Condensed" panose="020B0502040204020203" pitchFamily="34" charset="0"/>
              </a:defRPr>
            </a:lvl1pPr>
          </a:lstStyle>
          <a:p>
            <a:r>
              <a:rPr lang="en-US"/>
              <a:t>PARTNER</a:t>
            </a:r>
            <a:br>
              <a:rPr lang="en-US"/>
            </a:br>
            <a:r>
              <a:rPr lang="en-US"/>
              <a:t>LOGO</a:t>
            </a:r>
          </a:p>
        </p:txBody>
      </p:sp>
      <p:sp>
        <p:nvSpPr>
          <p:cNvPr id="9" name="Text Placeholder 2">
            <a:extLst>
              <a:ext uri="{FF2B5EF4-FFF2-40B4-BE49-F238E27FC236}">
                <a16:creationId xmlns:a16="http://schemas.microsoft.com/office/drawing/2014/main" id="{A5FF1D7B-5DB0-4448-AA39-A45AACE83C51}"/>
              </a:ext>
            </a:extLst>
          </p:cNvPr>
          <p:cNvSpPr>
            <a:spLocks noGrp="1"/>
          </p:cNvSpPr>
          <p:nvPr>
            <p:ph type="body" sz="quarter" idx="11" hasCustomPrompt="1"/>
          </p:nvPr>
        </p:nvSpPr>
        <p:spPr>
          <a:xfrm>
            <a:off x="609600" y="1828800"/>
            <a:ext cx="9144000" cy="2857508"/>
          </a:xfrm>
        </p:spPr>
        <p:txBody>
          <a:bodyPr>
            <a:noAutofit/>
          </a:bodyPr>
          <a:lstStyle>
            <a:lvl1pPr marL="0" indent="0">
              <a:lnSpc>
                <a:spcPct val="70000"/>
              </a:lnSpc>
              <a:buNone/>
              <a:defRPr sz="9600" b="0" i="0" kern="1200" cap="all" spc="-100" baseline="0">
                <a:solidFill>
                  <a:schemeClr val="accent1"/>
                </a:solidFill>
                <a:latin typeface="Bahnschrift SemiBold Condensed" panose="020B0502040204020203" pitchFamily="34" charset="0"/>
              </a:defRPr>
            </a:lvl1pPr>
          </a:lstStyle>
          <a:p>
            <a:pPr lvl="0"/>
            <a:r>
              <a:rPr lang="en-US"/>
              <a:t>CLICK TO EDIT MASTER TEXT STYLES</a:t>
            </a:r>
          </a:p>
        </p:txBody>
      </p:sp>
      <p:sp>
        <p:nvSpPr>
          <p:cNvPr id="2" name="Footer Placeholder 1">
            <a:extLst>
              <a:ext uri="{FF2B5EF4-FFF2-40B4-BE49-F238E27FC236}">
                <a16:creationId xmlns:a16="http://schemas.microsoft.com/office/drawing/2014/main" id="{3C3DD9C4-A78B-4F60-BF3C-F089FE0CA49C}"/>
              </a:ext>
            </a:extLst>
          </p:cNvPr>
          <p:cNvSpPr>
            <a:spLocks noGrp="1"/>
          </p:cNvSpPr>
          <p:nvPr>
            <p:ph type="ftr" sz="quarter" idx="12"/>
          </p:nvPr>
        </p:nvSpPr>
        <p:spPr/>
        <p:txBody>
          <a:bodyPr/>
          <a:lstStyle/>
          <a:p>
            <a:endParaRPr lang="en-US"/>
          </a:p>
        </p:txBody>
      </p:sp>
      <p:sp>
        <p:nvSpPr>
          <p:cNvPr id="3" name="Slide Number Placeholder 2">
            <a:extLst>
              <a:ext uri="{FF2B5EF4-FFF2-40B4-BE49-F238E27FC236}">
                <a16:creationId xmlns:a16="http://schemas.microsoft.com/office/drawing/2014/main" id="{3CF171BD-77DD-FC36-7A4F-72DE00E59308}"/>
              </a:ext>
            </a:extLst>
          </p:cNvPr>
          <p:cNvSpPr>
            <a:spLocks noGrp="1"/>
          </p:cNvSpPr>
          <p:nvPr>
            <p:ph type="sldNum" sz="quarter" idx="13"/>
          </p:nvPr>
        </p:nvSpPr>
        <p:spPr/>
        <p:txBody>
          <a:bodyPr/>
          <a:lstStyle/>
          <a:p>
            <a:fld id="{C1EAFCFC-6971-8246-BB9C-C79BA78E482F}" type="slidenum">
              <a:rPr lang="en-US" smtClean="0"/>
              <a:pPr/>
              <a:t>‹#›</a:t>
            </a:fld>
            <a:endParaRPr lang="en-US"/>
          </a:p>
        </p:txBody>
      </p:sp>
      <p:sp>
        <p:nvSpPr>
          <p:cNvPr id="4" name="Text Placeholder 37">
            <a:extLst>
              <a:ext uri="{FF2B5EF4-FFF2-40B4-BE49-F238E27FC236}">
                <a16:creationId xmlns:a16="http://schemas.microsoft.com/office/drawing/2014/main" id="{61709463-94DC-7FD7-8121-EE884576BA5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1423072512"/>
      </p:ext>
    </p:extLst>
  </p:cSld>
  <p:clrMapOvr>
    <a:masterClrMapping/>
  </p:clrMapOvr>
  <p:extLst>
    <p:ext uri="{DCECCB84-F9BA-43D5-87BE-67443E8EF086}">
      <p15:sldGuideLst xmlns:p15="http://schemas.microsoft.com/office/powerpoint/2012/main"/>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ackground image - Lrg 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887855-507E-AA45-8C5A-08A711DDE7A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4999E48-0D0E-BC47-BE17-F237C19E4261}"/>
              </a:ext>
            </a:extLst>
          </p:cNvPr>
          <p:cNvSpPr/>
          <p:nvPr userDrawn="1"/>
        </p:nvSpPr>
        <p:spPr>
          <a:xfrm>
            <a:off x="-1" y="2491094"/>
            <a:ext cx="12192001" cy="2263785"/>
          </a:xfrm>
          <a:prstGeom prst="rect">
            <a:avLst/>
          </a:prstGeom>
          <a:gradFill>
            <a:gsLst>
              <a:gs pos="0">
                <a:schemeClr val="bg1">
                  <a:alpha val="0"/>
                </a:schemeClr>
              </a:gs>
              <a:gs pos="100000">
                <a:schemeClr val="bg1">
                  <a:alpha val="0"/>
                </a:schemeClr>
              </a:gs>
              <a:gs pos="75000">
                <a:schemeClr val="tx1">
                  <a:alpha val="30000"/>
                </a:schemeClr>
              </a:gs>
              <a:gs pos="2400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86987D01-3479-EB42-8905-61DE29730CD1}"/>
              </a:ext>
            </a:extLst>
          </p:cNvPr>
          <p:cNvSpPr>
            <a:spLocks noGrp="1"/>
          </p:cNvSpPr>
          <p:nvPr>
            <p:ph type="ctrTitle" hasCustomPrompt="1"/>
          </p:nvPr>
        </p:nvSpPr>
        <p:spPr>
          <a:xfrm>
            <a:off x="931287" y="3294321"/>
            <a:ext cx="10329426" cy="1015787"/>
          </a:xfrm>
        </p:spPr>
        <p:txBody>
          <a:bodyPr>
            <a:normAutofit fontScale="90000"/>
          </a:bodyPr>
          <a:lstStyle>
            <a:lvl1pPr algn="ctr">
              <a:defRPr sz="6000" spc="-100" baseline="0">
                <a:solidFill>
                  <a:schemeClr val="bg1"/>
                </a:solidFill>
                <a:effectLst/>
              </a:defRPr>
            </a:lvl1pPr>
          </a:lstStyle>
          <a:p>
            <a:r>
              <a:rPr lang="en-US"/>
              <a:t>IT’S GOOD TO HAVE A SEASONED PARTNER</a:t>
            </a:r>
          </a:p>
        </p:txBody>
      </p:sp>
      <p:sp>
        <p:nvSpPr>
          <p:cNvPr id="4" name="Text Placeholder 3">
            <a:extLst>
              <a:ext uri="{FF2B5EF4-FFF2-40B4-BE49-F238E27FC236}">
                <a16:creationId xmlns:a16="http://schemas.microsoft.com/office/drawing/2014/main" id="{856618A8-1076-F346-B3D7-36D1B5E99D1D}"/>
              </a:ext>
            </a:extLst>
          </p:cNvPr>
          <p:cNvSpPr>
            <a:spLocks noGrp="1"/>
          </p:cNvSpPr>
          <p:nvPr>
            <p:ph type="body" sz="quarter" idx="11" hasCustomPrompt="1"/>
          </p:nvPr>
        </p:nvSpPr>
        <p:spPr>
          <a:xfrm>
            <a:off x="3091572" y="2507886"/>
            <a:ext cx="6008857" cy="786435"/>
          </a:xfrm>
        </p:spPr>
        <p:txBody>
          <a:bodyPr anchor="b" anchorCtr="0">
            <a:normAutofit/>
          </a:bodyPr>
          <a:lstStyle>
            <a:lvl1pPr marL="0" indent="0" algn="ctr">
              <a:buFontTx/>
              <a:buNone/>
              <a:defRPr sz="2400" cap="all" baseline="0">
                <a:solidFill>
                  <a:schemeClr val="bg1"/>
                </a:solidFill>
                <a:effectLst/>
                <a:latin typeface="Bahnschrift SemiBold Condensed" panose="020B0502040204020203" pitchFamily="34" charset="0"/>
              </a:defRPr>
            </a:lvl1pPr>
          </a:lstStyle>
          <a:p>
            <a:r>
              <a:rPr lang="en-US"/>
              <a:t>IN THE WORLD OF CLEAN ENERGY SOLUTIONS,</a:t>
            </a:r>
          </a:p>
        </p:txBody>
      </p:sp>
      <p:sp>
        <p:nvSpPr>
          <p:cNvPr id="6" name="Footer Placeholder 5">
            <a:extLst>
              <a:ext uri="{FF2B5EF4-FFF2-40B4-BE49-F238E27FC236}">
                <a16:creationId xmlns:a16="http://schemas.microsoft.com/office/drawing/2014/main" id="{39041382-D038-1D5C-1FB8-B1650D047FA2}"/>
              </a:ext>
            </a:extLst>
          </p:cNvPr>
          <p:cNvSpPr>
            <a:spLocks noGrp="1"/>
          </p:cNvSpPr>
          <p:nvPr>
            <p:ph type="ftr" sz="quarter" idx="12"/>
          </p:nvPr>
        </p:nvSpPr>
        <p:spPr/>
        <p:txBody>
          <a:bodyPr/>
          <a:lstStyle/>
          <a:p>
            <a:endParaRPr lang="en-US"/>
          </a:p>
        </p:txBody>
      </p:sp>
      <p:sp>
        <p:nvSpPr>
          <p:cNvPr id="7" name="Slide Number Placeholder 6">
            <a:extLst>
              <a:ext uri="{FF2B5EF4-FFF2-40B4-BE49-F238E27FC236}">
                <a16:creationId xmlns:a16="http://schemas.microsoft.com/office/drawing/2014/main" id="{C04A33F0-9C55-3B2D-9766-37FAF657503B}"/>
              </a:ext>
            </a:extLst>
          </p:cNvPr>
          <p:cNvSpPr>
            <a:spLocks noGrp="1"/>
          </p:cNvSpPr>
          <p:nvPr>
            <p:ph type="sldNum" sz="quarter" idx="13"/>
          </p:nvPr>
        </p:nvSpPr>
        <p:spPr/>
        <p:txBody>
          <a:bodyPr/>
          <a:lstStyle>
            <a:lvl1pPr>
              <a:defRPr>
                <a:solidFill>
                  <a:schemeClr val="bg1"/>
                </a:solidFill>
              </a:defRPr>
            </a:lvl1pPr>
          </a:lstStyle>
          <a:p>
            <a:fld id="{C1EAFCFC-6971-8246-BB9C-C79BA78E482F}" type="slidenum">
              <a:rPr lang="en-US" smtClean="0"/>
              <a:pPr/>
              <a:t>‹#›</a:t>
            </a:fld>
            <a:endParaRPr lang="en-US"/>
          </a:p>
        </p:txBody>
      </p:sp>
      <p:sp>
        <p:nvSpPr>
          <p:cNvPr id="9" name="Text Placeholder 37">
            <a:extLst>
              <a:ext uri="{FF2B5EF4-FFF2-40B4-BE49-F238E27FC236}">
                <a16:creationId xmlns:a16="http://schemas.microsoft.com/office/drawing/2014/main" id="{B93E41DB-8644-A97A-E0CD-96E837B3AF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chemeClr val="bg1"/>
                </a:solidFill>
              </a:defRPr>
            </a:lvl1pPr>
          </a:lstStyle>
          <a:p>
            <a:pPr lvl="0"/>
            <a:r>
              <a:rPr lang="en-US"/>
              <a:t>Click to edit footnote</a:t>
            </a:r>
          </a:p>
        </p:txBody>
      </p:sp>
    </p:spTree>
    <p:extLst>
      <p:ext uri="{BB962C8B-B14F-4D97-AF65-F5344CB8AC3E}">
        <p14:creationId xmlns:p14="http://schemas.microsoft.com/office/powerpoint/2010/main" val="372003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B9D4880-F4BC-4F74-86FE-461268B01EF4}"/>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40809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85033661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Blue Quote and Conten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61371F-CB0D-EEF1-0520-E95806A32965}"/>
              </a:ext>
            </a:extLst>
          </p:cNvPr>
          <p:cNvPicPr>
            <a:picLocks/>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3629"/>
            <a:ext cx="12192000" cy="6850743"/>
          </a:xfrm>
          <a:prstGeom prst="rect">
            <a:avLst/>
          </a:prstGeom>
        </p:spPr>
      </p:pic>
      <p:pic>
        <p:nvPicPr>
          <p:cNvPr id="5" name="Picture 4">
            <a:extLst>
              <a:ext uri="{FF2B5EF4-FFF2-40B4-BE49-F238E27FC236}">
                <a16:creationId xmlns:a16="http://schemas.microsoft.com/office/drawing/2014/main" id="{85973B73-F196-D55D-B04A-AA5080A2995F}"/>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6" name="Footer Placeholder 5">
            <a:extLst>
              <a:ext uri="{FF2B5EF4-FFF2-40B4-BE49-F238E27FC236}">
                <a16:creationId xmlns:a16="http://schemas.microsoft.com/office/drawing/2014/main" id="{3796C7D5-DCE5-3A89-631B-1B8E64BDD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7E832-F954-F04C-B28E-A4A006A4BBD0}"/>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8" name="Title 7">
            <a:extLst>
              <a:ext uri="{FF2B5EF4-FFF2-40B4-BE49-F238E27FC236}">
                <a16:creationId xmlns:a16="http://schemas.microsoft.com/office/drawing/2014/main" id="{BA7E48DE-7763-01DA-1D7C-A402AB0F7D18}"/>
              </a:ext>
            </a:extLst>
          </p:cNvPr>
          <p:cNvSpPr>
            <a:spLocks noGrp="1"/>
          </p:cNvSpPr>
          <p:nvPr>
            <p:ph type="title"/>
          </p:nvPr>
        </p:nvSpPr>
        <p:spPr>
          <a:xfrm>
            <a:off x="612648" y="1828799"/>
            <a:ext cx="10972800" cy="3196099"/>
          </a:xfrm>
        </p:spPr>
        <p:txBody>
          <a:bodyPr anchor="ctr"/>
          <a:lstStyle>
            <a:lvl1pPr algn="ctr">
              <a:lnSpc>
                <a:spcPct val="150000"/>
              </a:lnSpc>
              <a:defRPr sz="2600">
                <a:solidFill>
                  <a:schemeClr val="accent1"/>
                </a:solidFill>
              </a:defRPr>
            </a:lvl1pPr>
          </a:lstStyle>
          <a:p>
            <a:r>
              <a:rPr lang="en-US"/>
              <a:t>Click to edit Master title style</a:t>
            </a:r>
          </a:p>
        </p:txBody>
      </p:sp>
      <p:pic>
        <p:nvPicPr>
          <p:cNvPr id="11" name="Picture 10">
            <a:extLst>
              <a:ext uri="{FF2B5EF4-FFF2-40B4-BE49-F238E27FC236}">
                <a16:creationId xmlns:a16="http://schemas.microsoft.com/office/drawing/2014/main" id="{A8885C9A-F348-DB9E-0337-4B687C3E2258}"/>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4" name="Text Placeholder 37">
            <a:extLst>
              <a:ext uri="{FF2B5EF4-FFF2-40B4-BE49-F238E27FC236}">
                <a16:creationId xmlns:a16="http://schemas.microsoft.com/office/drawing/2014/main" id="{4BD8AB49-8B25-74B0-1E59-581471F2408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4088703673"/>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61371F-CB0D-EEF1-0520-E95806A32965}"/>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5" name="Picture 4">
            <a:extLst>
              <a:ext uri="{FF2B5EF4-FFF2-40B4-BE49-F238E27FC236}">
                <a16:creationId xmlns:a16="http://schemas.microsoft.com/office/drawing/2014/main" id="{85973B73-F196-D55D-B04A-AA5080A2995F}"/>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6" name="Footer Placeholder 5">
            <a:extLst>
              <a:ext uri="{FF2B5EF4-FFF2-40B4-BE49-F238E27FC236}">
                <a16:creationId xmlns:a16="http://schemas.microsoft.com/office/drawing/2014/main" id="{3796C7D5-DCE5-3A89-631B-1B8E64BDD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7E832-F954-F04C-B28E-A4A006A4BBD0}"/>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8" name="Title 7">
            <a:extLst>
              <a:ext uri="{FF2B5EF4-FFF2-40B4-BE49-F238E27FC236}">
                <a16:creationId xmlns:a16="http://schemas.microsoft.com/office/drawing/2014/main" id="{BA7E48DE-7763-01DA-1D7C-A402AB0F7D18}"/>
              </a:ext>
            </a:extLst>
          </p:cNvPr>
          <p:cNvSpPr>
            <a:spLocks noGrp="1"/>
          </p:cNvSpPr>
          <p:nvPr>
            <p:ph type="title" hasCustomPrompt="1"/>
          </p:nvPr>
        </p:nvSpPr>
        <p:spPr>
          <a:xfrm>
            <a:off x="-1" y="1832431"/>
            <a:ext cx="12192000" cy="1828800"/>
          </a:xfrm>
          <a:solidFill>
            <a:schemeClr val="accent1"/>
          </a:solidFill>
        </p:spPr>
        <p:txBody>
          <a:bodyPr lIns="612648" rIns="612648" anchor="ctr"/>
          <a:lstStyle>
            <a:lvl1pPr algn="l">
              <a:defRPr sz="3600" baseline="0">
                <a:solidFill>
                  <a:schemeClr val="bg1"/>
                </a:solidFill>
              </a:defRPr>
            </a:lvl1pPr>
          </a:lstStyle>
          <a:p>
            <a:r>
              <a:rPr lang="en-US"/>
              <a:t>Click to edit section break text</a:t>
            </a:r>
          </a:p>
        </p:txBody>
      </p:sp>
      <p:pic>
        <p:nvPicPr>
          <p:cNvPr id="11" name="Picture 10">
            <a:extLst>
              <a:ext uri="{FF2B5EF4-FFF2-40B4-BE49-F238E27FC236}">
                <a16:creationId xmlns:a16="http://schemas.microsoft.com/office/drawing/2014/main" id="{A8885C9A-F348-DB9E-0337-4B687C3E2258}"/>
              </a:ext>
            </a:extLst>
          </p:cNvPr>
          <p:cNvPicPr>
            <a:picLocks noChangeAspect="1"/>
          </p:cNvPicPr>
          <p:nvPr userDrawn="1"/>
        </p:nvPicPr>
        <p:blipFill>
          <a:blip r:embed="rId4"/>
          <a:stretch>
            <a:fillRect/>
          </a:stretch>
        </p:blipFill>
        <p:spPr>
          <a:xfrm>
            <a:off x="164592" y="6336792"/>
            <a:ext cx="690574" cy="301752"/>
          </a:xfrm>
          <a:prstGeom prst="rect">
            <a:avLst/>
          </a:prstGeom>
        </p:spPr>
      </p:pic>
    </p:spTree>
    <p:extLst>
      <p:ext uri="{BB962C8B-B14F-4D97-AF65-F5344CB8AC3E}">
        <p14:creationId xmlns:p14="http://schemas.microsoft.com/office/powerpoint/2010/main" val="1996042181"/>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56109175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7A9903-091B-44F4-A45D-A335617A716F}"/>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0907364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B9D4880-F4BC-4F74-86FE-461268B01EF4}"/>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95301854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A7D84C-F00B-4D22-8F7C-2C05B6C7287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
        <p:nvSpPr>
          <p:cNvPr id="2" name="Date Placeholder 1">
            <a:extLst>
              <a:ext uri="{FF2B5EF4-FFF2-40B4-BE49-F238E27FC236}">
                <a16:creationId xmlns:a16="http://schemas.microsoft.com/office/drawing/2014/main" id="{F6C84012-4DF7-4A25-9687-C2C7D85E8546}"/>
              </a:ext>
            </a:extLst>
          </p:cNvPr>
          <p:cNvSpPr>
            <a:spLocks noGrp="1"/>
          </p:cNvSpPr>
          <p:nvPr>
            <p:ph type="dt" sz="half" idx="24"/>
          </p:nvPr>
        </p:nvSpPr>
        <p:spPr/>
        <p:txBody>
          <a:bodyPr/>
          <a:lstStyle/>
          <a:p>
            <a:endParaRPr lang="en-US"/>
          </a:p>
        </p:txBody>
      </p:sp>
      <p:sp>
        <p:nvSpPr>
          <p:cNvPr id="3" name="Slide Number Placeholder 2">
            <a:extLst>
              <a:ext uri="{FF2B5EF4-FFF2-40B4-BE49-F238E27FC236}">
                <a16:creationId xmlns:a16="http://schemas.microsoft.com/office/drawing/2014/main" id="{66309183-FCD1-4922-BEFC-CD84A8A2D8F1}"/>
              </a:ext>
            </a:extLst>
          </p:cNvPr>
          <p:cNvSpPr>
            <a:spLocks noGrp="1"/>
          </p:cNvSpPr>
          <p:nvPr>
            <p:ph type="sldNum" sz="quarter" idx="25"/>
          </p:nvPr>
        </p:nvSpPr>
        <p:spPr/>
        <p:txBody>
          <a:bodyPr/>
          <a:lstStyle/>
          <a:p>
            <a:r>
              <a:rPr lang="en-US"/>
              <a:t>1</a:t>
            </a:r>
          </a:p>
        </p:txBody>
      </p:sp>
    </p:spTree>
    <p:extLst>
      <p:ext uri="{BB962C8B-B14F-4D97-AF65-F5344CB8AC3E}">
        <p14:creationId xmlns:p14="http://schemas.microsoft.com/office/powerpoint/2010/main" val="111530662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1054CB-05A1-4B83-AB51-A138636B198C}"/>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9489752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90DDFF1E-C191-46D2-A8AE-095951CC12D7}"/>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95292066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4BC853-EB6D-4A4E-8874-26519E630A3B}"/>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58796811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CC154F-1136-4354-859A-BFBD77D120A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8861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7519200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57624681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810156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80447017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583913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2348664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58992590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55838482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5594987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81013166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58138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2493631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07100974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1575204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1267044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4496451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611915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32936525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434554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Cover Wind w/ Log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BC1E96-6C52-CB4E-B497-281DA60C98B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842" y="0"/>
            <a:ext cx="12175158" cy="6857999"/>
          </a:xfrm>
          <a:prstGeom prst="rect">
            <a:avLst/>
          </a:prstGeom>
        </p:spPr>
      </p:pic>
      <p:sp>
        <p:nvSpPr>
          <p:cNvPr id="48" name="Freeform 47">
            <a:extLst>
              <a:ext uri="{FF2B5EF4-FFF2-40B4-BE49-F238E27FC236}">
                <a16:creationId xmlns:a16="http://schemas.microsoft.com/office/drawing/2014/main" id="{36F87046-1909-0942-A375-57C339FA9572}"/>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7" name="Group 6">
            <a:extLst>
              <a:ext uri="{FF2B5EF4-FFF2-40B4-BE49-F238E27FC236}">
                <a16:creationId xmlns:a16="http://schemas.microsoft.com/office/drawing/2014/main" id="{B44A7144-0C72-8065-2E6E-13E3859F5063}"/>
              </a:ext>
            </a:extLst>
          </p:cNvPr>
          <p:cNvGrpSpPr/>
          <p:nvPr userDrawn="1"/>
        </p:nvGrpSpPr>
        <p:grpSpPr>
          <a:xfrm>
            <a:off x="-990600" y="38190"/>
            <a:ext cx="7631748" cy="7554995"/>
            <a:chOff x="-871771" y="-210299"/>
            <a:chExt cx="7631748" cy="7554995"/>
          </a:xfrm>
        </p:grpSpPr>
        <p:pic>
          <p:nvPicPr>
            <p:cNvPr id="8" name="Picture 7">
              <a:extLst>
                <a:ext uri="{FF2B5EF4-FFF2-40B4-BE49-F238E27FC236}">
                  <a16:creationId xmlns:a16="http://schemas.microsoft.com/office/drawing/2014/main" id="{ABC0E1F2-F09E-446C-07A6-7651113F01F9}"/>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9" name="Picture 8">
              <a:extLst>
                <a:ext uri="{FF2B5EF4-FFF2-40B4-BE49-F238E27FC236}">
                  <a16:creationId xmlns:a16="http://schemas.microsoft.com/office/drawing/2014/main" id="{0F5BF4BE-6A88-28A8-D220-83CD5F7F969E}"/>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10" name="Picture 9">
              <a:extLst>
                <a:ext uri="{FF2B5EF4-FFF2-40B4-BE49-F238E27FC236}">
                  <a16:creationId xmlns:a16="http://schemas.microsoft.com/office/drawing/2014/main" id="{5CE59402-7F85-43F9-6681-FCD33BD09C2F}"/>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0" name="Picture 29">
            <a:extLst>
              <a:ext uri="{FF2B5EF4-FFF2-40B4-BE49-F238E27FC236}">
                <a16:creationId xmlns:a16="http://schemas.microsoft.com/office/drawing/2014/main" id="{A78BAB36-54B6-314B-8E54-46168633058D}"/>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626244" y="1210440"/>
            <a:ext cx="2071554" cy="904059"/>
          </a:xfrm>
          <a:prstGeom prst="rect">
            <a:avLst/>
          </a:prstGeom>
        </p:spPr>
      </p:pic>
      <p:sp>
        <p:nvSpPr>
          <p:cNvPr id="11" name="Title 1">
            <a:extLst>
              <a:ext uri="{FF2B5EF4-FFF2-40B4-BE49-F238E27FC236}">
                <a16:creationId xmlns:a16="http://schemas.microsoft.com/office/drawing/2014/main" id="{CB13A689-A71D-471C-8BC2-ED271995E86B}"/>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baseline="0">
                <a:solidFill>
                  <a:schemeClr val="bg1"/>
                </a:solidFill>
                <a:latin typeface="Bahnschrift SemiBold Condensed" panose="020B0502040204020203" pitchFamily="34" charset="0"/>
              </a:defRPr>
            </a:lvl1pPr>
          </a:lstStyle>
          <a:p>
            <a:pPr lvl="0"/>
            <a:r>
              <a:rPr lang="en-US"/>
              <a:t>PITCH DECK TITLE</a:t>
            </a:r>
          </a:p>
        </p:txBody>
      </p:sp>
      <p:sp>
        <p:nvSpPr>
          <p:cNvPr id="12" name="Text Placeholder 12">
            <a:extLst>
              <a:ext uri="{FF2B5EF4-FFF2-40B4-BE49-F238E27FC236}">
                <a16:creationId xmlns:a16="http://schemas.microsoft.com/office/drawing/2014/main" id="{A11B50B2-0447-43C1-A4CC-872B5BE09D1B}"/>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110580577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Cover Wind w/ Logo &amp; Co-Bran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0DFACDFB-6014-5E45-9770-66C73F3A549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0171" y="0"/>
            <a:ext cx="12175158" cy="6857999"/>
          </a:xfrm>
          <a:prstGeom prst="rect">
            <a:avLst/>
          </a:prstGeom>
        </p:spPr>
      </p:pic>
      <p:sp>
        <p:nvSpPr>
          <p:cNvPr id="8" name="Freeform 7">
            <a:extLst>
              <a:ext uri="{FF2B5EF4-FFF2-40B4-BE49-F238E27FC236}">
                <a16:creationId xmlns:a16="http://schemas.microsoft.com/office/drawing/2014/main" id="{2AA5F31A-A035-AC44-9790-BB96D51028D1}"/>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 name="Group 1">
            <a:extLst>
              <a:ext uri="{FF2B5EF4-FFF2-40B4-BE49-F238E27FC236}">
                <a16:creationId xmlns:a16="http://schemas.microsoft.com/office/drawing/2014/main" id="{F24DF8E7-FF68-CE46-6F32-0DFCD665DBFD}"/>
              </a:ext>
            </a:extLst>
          </p:cNvPr>
          <p:cNvGrpSpPr/>
          <p:nvPr userDrawn="1"/>
        </p:nvGrpSpPr>
        <p:grpSpPr>
          <a:xfrm>
            <a:off x="-1125771" y="-223050"/>
            <a:ext cx="7631748" cy="7554995"/>
            <a:chOff x="-871771" y="-210299"/>
            <a:chExt cx="7631748" cy="7554995"/>
          </a:xfrm>
        </p:grpSpPr>
        <p:pic>
          <p:nvPicPr>
            <p:cNvPr id="4" name="Picture 3">
              <a:extLst>
                <a:ext uri="{FF2B5EF4-FFF2-40B4-BE49-F238E27FC236}">
                  <a16:creationId xmlns:a16="http://schemas.microsoft.com/office/drawing/2014/main" id="{3C7C5894-520B-B0C7-203A-5E25A7901735}"/>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5" name="Picture 4">
              <a:extLst>
                <a:ext uri="{FF2B5EF4-FFF2-40B4-BE49-F238E27FC236}">
                  <a16:creationId xmlns:a16="http://schemas.microsoft.com/office/drawing/2014/main" id="{086ED025-6B76-F36D-FC3A-416D0C549043}"/>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6" name="Picture 5">
              <a:extLst>
                <a:ext uri="{FF2B5EF4-FFF2-40B4-BE49-F238E27FC236}">
                  <a16:creationId xmlns:a16="http://schemas.microsoft.com/office/drawing/2014/main" id="{10A94921-75D6-A11E-EDBF-FD477784130C}"/>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sp>
        <p:nvSpPr>
          <p:cNvPr id="22" name="Picture Placeholder 9">
            <a:extLst>
              <a:ext uri="{FF2B5EF4-FFF2-40B4-BE49-F238E27FC236}">
                <a16:creationId xmlns:a16="http://schemas.microsoft.com/office/drawing/2014/main" id="{B1989CFB-B3B7-BA43-BF5C-A44A7A8208E0}"/>
              </a:ext>
            </a:extLst>
          </p:cNvPr>
          <p:cNvSpPr>
            <a:spLocks noGrp="1"/>
          </p:cNvSpPr>
          <p:nvPr>
            <p:ph type="pic" sz="quarter" idx="10" hasCustomPrompt="1"/>
          </p:nvPr>
        </p:nvSpPr>
        <p:spPr>
          <a:xfrm>
            <a:off x="626245" y="1311252"/>
            <a:ext cx="1820970" cy="794701"/>
          </a:xfrm>
        </p:spPr>
        <p:txBody>
          <a:bodyPr anchor="ctr"/>
          <a:lstStyle>
            <a:lvl1pPr marL="0" indent="0" algn="ctr">
              <a:buFont typeface="Arial" panose="020B0604020202020204" pitchFamily="34" charset="0"/>
              <a:buNone/>
              <a:defRPr b="0" i="0">
                <a:latin typeface="Bahnschrift SemiBold Condensed" panose="020B0502040204020203" pitchFamily="34" charset="0"/>
              </a:defRPr>
            </a:lvl1pPr>
          </a:lstStyle>
          <a:p>
            <a:r>
              <a:rPr lang="en-US"/>
              <a:t>PARTNER</a:t>
            </a:r>
            <a:br>
              <a:rPr lang="en-US"/>
            </a:br>
            <a:r>
              <a:rPr lang="en-US"/>
              <a:t>LOGO</a:t>
            </a:r>
          </a:p>
        </p:txBody>
      </p:sp>
      <p:pic>
        <p:nvPicPr>
          <p:cNvPr id="23" name="Picture 22">
            <a:extLst>
              <a:ext uri="{FF2B5EF4-FFF2-40B4-BE49-F238E27FC236}">
                <a16:creationId xmlns:a16="http://schemas.microsoft.com/office/drawing/2014/main" id="{961EA842-5652-C449-BF21-C61FC7B351C3}"/>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3183650" y="1319799"/>
            <a:ext cx="1820969" cy="794700"/>
          </a:xfrm>
          <a:prstGeom prst="rect">
            <a:avLst/>
          </a:prstGeom>
        </p:spPr>
      </p:pic>
      <p:cxnSp>
        <p:nvCxnSpPr>
          <p:cNvPr id="42" name="Straight Connector 41">
            <a:extLst>
              <a:ext uri="{FF2B5EF4-FFF2-40B4-BE49-F238E27FC236}">
                <a16:creationId xmlns:a16="http://schemas.microsoft.com/office/drawing/2014/main" id="{EA44436E-EBC0-6D47-B82E-9755460FED4C}"/>
              </a:ext>
            </a:extLst>
          </p:cNvPr>
          <p:cNvCxnSpPr/>
          <p:nvPr userDrawn="1"/>
        </p:nvCxnSpPr>
        <p:spPr>
          <a:xfrm>
            <a:off x="2768600" y="1319799"/>
            <a:ext cx="0" cy="786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4E45D175-D8FC-4A02-9EC7-E9C7890BA218}"/>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16" name="Text Placeholder 12">
            <a:extLst>
              <a:ext uri="{FF2B5EF4-FFF2-40B4-BE49-F238E27FC236}">
                <a16:creationId xmlns:a16="http://schemas.microsoft.com/office/drawing/2014/main" id="{8FB8DA90-2A61-4C75-B834-3D049B7BCD2C}"/>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316013003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Cover Solar w/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218E68-328C-3949-927A-E0A49A2EB5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840" y="0"/>
            <a:ext cx="12175160" cy="6858000"/>
          </a:xfrm>
          <a:prstGeom prst="rect">
            <a:avLst/>
          </a:prstGeom>
        </p:spPr>
      </p:pic>
      <p:sp>
        <p:nvSpPr>
          <p:cNvPr id="29" name="Freeform 28">
            <a:extLst>
              <a:ext uri="{FF2B5EF4-FFF2-40B4-BE49-F238E27FC236}">
                <a16:creationId xmlns:a16="http://schemas.microsoft.com/office/drawing/2014/main" id="{3362DF56-30D1-124A-9B05-D6CFDC82029A}"/>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 name="Group 1">
            <a:extLst>
              <a:ext uri="{FF2B5EF4-FFF2-40B4-BE49-F238E27FC236}">
                <a16:creationId xmlns:a16="http://schemas.microsoft.com/office/drawing/2014/main" id="{63DA96F7-ECA6-E48A-C4AA-F6CB516EA69B}"/>
              </a:ext>
            </a:extLst>
          </p:cNvPr>
          <p:cNvGrpSpPr/>
          <p:nvPr userDrawn="1"/>
        </p:nvGrpSpPr>
        <p:grpSpPr>
          <a:xfrm>
            <a:off x="-1125771" y="-204078"/>
            <a:ext cx="7631748" cy="7554995"/>
            <a:chOff x="-871771" y="-210299"/>
            <a:chExt cx="7631748" cy="7554995"/>
          </a:xfrm>
        </p:grpSpPr>
        <p:pic>
          <p:nvPicPr>
            <p:cNvPr id="3" name="Picture 2">
              <a:extLst>
                <a:ext uri="{FF2B5EF4-FFF2-40B4-BE49-F238E27FC236}">
                  <a16:creationId xmlns:a16="http://schemas.microsoft.com/office/drawing/2014/main" id="{114821CD-219F-9573-7415-E7069EB7BC3B}"/>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4" name="Picture 3">
              <a:extLst>
                <a:ext uri="{FF2B5EF4-FFF2-40B4-BE49-F238E27FC236}">
                  <a16:creationId xmlns:a16="http://schemas.microsoft.com/office/drawing/2014/main" id="{F5712F16-5372-4566-60C6-45463DE21598}"/>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6" name="Picture 5">
              <a:extLst>
                <a:ext uri="{FF2B5EF4-FFF2-40B4-BE49-F238E27FC236}">
                  <a16:creationId xmlns:a16="http://schemas.microsoft.com/office/drawing/2014/main" id="{AA76F9CB-8EB9-CA96-2422-1BCFB9C2D352}"/>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4" name="Picture 33">
            <a:extLst>
              <a:ext uri="{FF2B5EF4-FFF2-40B4-BE49-F238E27FC236}">
                <a16:creationId xmlns:a16="http://schemas.microsoft.com/office/drawing/2014/main" id="{9F2B2D7B-0043-184B-A7B3-56C2B067EC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626244" y="1210440"/>
            <a:ext cx="2071554" cy="904059"/>
          </a:xfrm>
          <a:prstGeom prst="rect">
            <a:avLst/>
          </a:prstGeom>
        </p:spPr>
      </p:pic>
      <p:sp>
        <p:nvSpPr>
          <p:cNvPr id="15" name="Title 1">
            <a:extLst>
              <a:ext uri="{FF2B5EF4-FFF2-40B4-BE49-F238E27FC236}">
                <a16:creationId xmlns:a16="http://schemas.microsoft.com/office/drawing/2014/main" id="{8F69CA65-D6AE-4E20-B44C-7D207DBB8B28}"/>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16" name="Text Placeholder 12">
            <a:extLst>
              <a:ext uri="{FF2B5EF4-FFF2-40B4-BE49-F238E27FC236}">
                <a16:creationId xmlns:a16="http://schemas.microsoft.com/office/drawing/2014/main" id="{F842965C-717E-48D2-B3FF-8BA1CE648C19}"/>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3449822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50822020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Cover Solar w/ Logo &amp; Co-Bran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3CFE9A-2BC3-D743-848B-D415889C61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840" y="0"/>
            <a:ext cx="12175160" cy="6858000"/>
          </a:xfrm>
          <a:prstGeom prst="rect">
            <a:avLst/>
          </a:prstGeom>
        </p:spPr>
      </p:pic>
      <p:sp>
        <p:nvSpPr>
          <p:cNvPr id="28" name="Freeform 27">
            <a:extLst>
              <a:ext uri="{FF2B5EF4-FFF2-40B4-BE49-F238E27FC236}">
                <a16:creationId xmlns:a16="http://schemas.microsoft.com/office/drawing/2014/main" id="{CE8D1C67-00D6-DD47-BC6A-18125C4179C4}"/>
              </a:ext>
            </a:extLst>
          </p:cNvPr>
          <p:cNvSpPr/>
          <p:nvPr userDrawn="1"/>
        </p:nvSpPr>
        <p:spPr>
          <a:xfrm>
            <a:off x="-255412" y="-1"/>
            <a:ext cx="6761389" cy="6863427"/>
          </a:xfrm>
          <a:custGeom>
            <a:avLst/>
            <a:gdLst>
              <a:gd name="connsiteX0" fmla="*/ 0 w 6756043"/>
              <a:gd name="connsiteY0" fmla="*/ 0 h 6858000"/>
              <a:gd name="connsiteX1" fmla="*/ 5568197 w 6756043"/>
              <a:gd name="connsiteY1" fmla="*/ 0 h 6858000"/>
              <a:gd name="connsiteX2" fmla="*/ 5689182 w 6756043"/>
              <a:gd name="connsiteY2" fmla="*/ 153955 h 6858000"/>
              <a:gd name="connsiteX3" fmla="*/ 6756043 w 6756043"/>
              <a:gd name="connsiteY3" fmla="*/ 3367009 h 6858000"/>
              <a:gd name="connsiteX4" fmla="*/ 5529759 w 6756043"/>
              <a:gd name="connsiteY4" fmla="*/ 6782932 h 6858000"/>
              <a:gd name="connsiteX5" fmla="*/ 5464733 w 6756043"/>
              <a:gd name="connsiteY5" fmla="*/ 6858000 h 6858000"/>
              <a:gd name="connsiteX6" fmla="*/ 0 w 67560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6043" h="6858000">
                <a:moveTo>
                  <a:pt x="0" y="0"/>
                </a:moveTo>
                <a:lnTo>
                  <a:pt x="5568197" y="0"/>
                </a:lnTo>
                <a:lnTo>
                  <a:pt x="5689182" y="153955"/>
                </a:lnTo>
                <a:cubicBezTo>
                  <a:pt x="6359239" y="1049927"/>
                  <a:pt x="6756043" y="2162129"/>
                  <a:pt x="6756043" y="3367009"/>
                </a:cubicBezTo>
                <a:cubicBezTo>
                  <a:pt x="6756043" y="4664573"/>
                  <a:pt x="6295845" y="5854651"/>
                  <a:pt x="5529759" y="6782932"/>
                </a:cubicBezTo>
                <a:lnTo>
                  <a:pt x="5464733" y="6858000"/>
                </a:lnTo>
                <a:lnTo>
                  <a:pt x="0" y="6858000"/>
                </a:lnTo>
                <a:close/>
              </a:path>
            </a:pathLst>
          </a:custGeom>
          <a:gradFill>
            <a:gsLst>
              <a:gs pos="0">
                <a:srgbClr val="008AC0"/>
              </a:gs>
              <a:gs pos="79000">
                <a:srgbClr val="00B0F0"/>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 name="Group 1">
            <a:extLst>
              <a:ext uri="{FF2B5EF4-FFF2-40B4-BE49-F238E27FC236}">
                <a16:creationId xmlns:a16="http://schemas.microsoft.com/office/drawing/2014/main" id="{C160B36D-94FC-251C-02E9-6EB2AC0BF6F2}"/>
              </a:ext>
            </a:extLst>
          </p:cNvPr>
          <p:cNvGrpSpPr/>
          <p:nvPr userDrawn="1"/>
        </p:nvGrpSpPr>
        <p:grpSpPr>
          <a:xfrm>
            <a:off x="-1125771" y="-228600"/>
            <a:ext cx="7631748" cy="7554995"/>
            <a:chOff x="-871771" y="-210299"/>
            <a:chExt cx="7631748" cy="7554995"/>
          </a:xfrm>
        </p:grpSpPr>
        <p:pic>
          <p:nvPicPr>
            <p:cNvPr id="3" name="Picture 2">
              <a:extLst>
                <a:ext uri="{FF2B5EF4-FFF2-40B4-BE49-F238E27FC236}">
                  <a16:creationId xmlns:a16="http://schemas.microsoft.com/office/drawing/2014/main" id="{6F4B0711-1479-3755-6551-BEC113E9CD3E}"/>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4" name="Picture 3">
              <a:extLst>
                <a:ext uri="{FF2B5EF4-FFF2-40B4-BE49-F238E27FC236}">
                  <a16:creationId xmlns:a16="http://schemas.microsoft.com/office/drawing/2014/main" id="{091D494D-5676-F29B-AA67-A48548652594}"/>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pic>
          <p:nvPicPr>
            <p:cNvPr id="5" name="Picture 4">
              <a:extLst>
                <a:ext uri="{FF2B5EF4-FFF2-40B4-BE49-F238E27FC236}">
                  <a16:creationId xmlns:a16="http://schemas.microsoft.com/office/drawing/2014/main" id="{2077076C-651E-6A99-F9FC-CCAD2A408422}"/>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871771" y="-210299"/>
              <a:ext cx="7631748" cy="7554995"/>
            </a:xfrm>
            <a:prstGeom prst="rect">
              <a:avLst/>
            </a:prstGeom>
          </p:spPr>
        </p:pic>
      </p:grpSp>
      <p:pic>
        <p:nvPicPr>
          <p:cNvPr id="34" name="Picture 33">
            <a:extLst>
              <a:ext uri="{FF2B5EF4-FFF2-40B4-BE49-F238E27FC236}">
                <a16:creationId xmlns:a16="http://schemas.microsoft.com/office/drawing/2014/main" id="{8111D096-BEB5-634D-89D2-842AAAFAA299}"/>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3183650" y="1319799"/>
            <a:ext cx="1820969" cy="794700"/>
          </a:xfrm>
          <a:prstGeom prst="rect">
            <a:avLst/>
          </a:prstGeom>
        </p:spPr>
      </p:pic>
      <p:cxnSp>
        <p:nvCxnSpPr>
          <p:cNvPr id="38" name="Straight Connector 37">
            <a:extLst>
              <a:ext uri="{FF2B5EF4-FFF2-40B4-BE49-F238E27FC236}">
                <a16:creationId xmlns:a16="http://schemas.microsoft.com/office/drawing/2014/main" id="{ECFD38EF-901C-8047-9468-5816D857ABC3}"/>
              </a:ext>
            </a:extLst>
          </p:cNvPr>
          <p:cNvCxnSpPr/>
          <p:nvPr userDrawn="1"/>
        </p:nvCxnSpPr>
        <p:spPr>
          <a:xfrm>
            <a:off x="2768600" y="1319799"/>
            <a:ext cx="0" cy="786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Picture Placeholder 9">
            <a:extLst>
              <a:ext uri="{FF2B5EF4-FFF2-40B4-BE49-F238E27FC236}">
                <a16:creationId xmlns:a16="http://schemas.microsoft.com/office/drawing/2014/main" id="{851DAAD6-CCE0-4E95-97A3-1A7CBAB8377C}"/>
              </a:ext>
            </a:extLst>
          </p:cNvPr>
          <p:cNvSpPr>
            <a:spLocks noGrp="1"/>
          </p:cNvSpPr>
          <p:nvPr>
            <p:ph type="pic" sz="quarter" idx="10" hasCustomPrompt="1"/>
          </p:nvPr>
        </p:nvSpPr>
        <p:spPr>
          <a:xfrm>
            <a:off x="626245" y="1311252"/>
            <a:ext cx="1820970" cy="794701"/>
          </a:xfrm>
        </p:spPr>
        <p:txBody>
          <a:bodyPr anchor="ctr"/>
          <a:lstStyle>
            <a:lvl1pPr marL="0" indent="0" algn="ctr">
              <a:buFont typeface="Arial" panose="020B0604020202020204" pitchFamily="34" charset="0"/>
              <a:buNone/>
              <a:defRPr b="0" i="0">
                <a:latin typeface="Bahnschrift SemiBold Condensed" panose="020B0502040204020203" pitchFamily="34" charset="0"/>
              </a:defRPr>
            </a:lvl1pPr>
          </a:lstStyle>
          <a:p>
            <a:r>
              <a:rPr lang="en-US"/>
              <a:t>PARTNER</a:t>
            </a:r>
            <a:br>
              <a:rPr lang="en-US"/>
            </a:br>
            <a:r>
              <a:rPr lang="en-US"/>
              <a:t>LOGO</a:t>
            </a:r>
          </a:p>
        </p:txBody>
      </p:sp>
      <p:sp>
        <p:nvSpPr>
          <p:cNvPr id="19" name="Title 1">
            <a:extLst>
              <a:ext uri="{FF2B5EF4-FFF2-40B4-BE49-F238E27FC236}">
                <a16:creationId xmlns:a16="http://schemas.microsoft.com/office/drawing/2014/main" id="{7D1345C0-A980-40B3-8CA3-BDCA4B723109}"/>
              </a:ext>
            </a:extLst>
          </p:cNvPr>
          <p:cNvSpPr>
            <a:spLocks noGrp="1"/>
          </p:cNvSpPr>
          <p:nvPr>
            <p:ph type="ctrTitle" hasCustomPrompt="1"/>
          </p:nvPr>
        </p:nvSpPr>
        <p:spPr>
          <a:xfrm>
            <a:off x="600843" y="2725265"/>
            <a:ext cx="4980447" cy="1015787"/>
          </a:xfrm>
        </p:spPr>
        <p:txBody>
          <a:bodyPr lIns="0" tIns="0" rIns="0" bIns="0" anchor="b">
            <a:normAutofit/>
          </a:bodyPr>
          <a:lstStyle>
            <a:lvl1pPr algn="l">
              <a:lnSpc>
                <a:spcPts val="4900"/>
              </a:lnSpc>
              <a:defRPr sz="6000">
                <a:solidFill>
                  <a:schemeClr val="bg1"/>
                </a:solidFill>
                <a:latin typeface="Bahnschrift SemiBold Condensed" panose="020B0502040204020203" pitchFamily="34" charset="0"/>
              </a:defRPr>
            </a:lvl1pPr>
          </a:lstStyle>
          <a:p>
            <a:pPr lvl="0"/>
            <a:r>
              <a:rPr lang="en-US"/>
              <a:t>PITCH DECK TITLE</a:t>
            </a:r>
          </a:p>
        </p:txBody>
      </p:sp>
      <p:sp>
        <p:nvSpPr>
          <p:cNvPr id="20" name="Text Placeholder 12">
            <a:extLst>
              <a:ext uri="{FF2B5EF4-FFF2-40B4-BE49-F238E27FC236}">
                <a16:creationId xmlns:a16="http://schemas.microsoft.com/office/drawing/2014/main" id="{F1F722CA-0D39-42FD-AC59-675ACCDC8480}"/>
              </a:ext>
            </a:extLst>
          </p:cNvPr>
          <p:cNvSpPr>
            <a:spLocks noGrp="1"/>
          </p:cNvSpPr>
          <p:nvPr>
            <p:ph type="body" sz="quarter" idx="11" hasCustomPrompt="1"/>
          </p:nvPr>
        </p:nvSpPr>
        <p:spPr>
          <a:xfrm>
            <a:off x="626243" y="3815688"/>
            <a:ext cx="4980447" cy="786435"/>
          </a:xfrm>
        </p:spPr>
        <p:txBody>
          <a:bodyPr lIns="0" tIns="0" rIns="0" bIns="0">
            <a:normAutofit/>
          </a:bodyPr>
          <a:lstStyle>
            <a:lvl1pPr marL="0" indent="0" algn="l">
              <a:buFont typeface="Arial" panose="020B0604020202020204" pitchFamily="34" charset="0"/>
              <a:buNone/>
              <a:defRPr sz="2000" b="0" i="0" cap="all" spc="300" baseline="0">
                <a:solidFill>
                  <a:schemeClr val="bg1"/>
                </a:solidFill>
                <a:latin typeface="Bahnschrift SemiBold Condensed" panose="020B0502040204020203" pitchFamily="34" charset="0"/>
              </a:defRPr>
            </a:lvl1pPr>
          </a:lstStyle>
          <a:p>
            <a:pPr lvl="0"/>
            <a:r>
              <a:rPr lang="en-US"/>
              <a:t>CLICK TO EDIT MASTER TEXT STYLES</a:t>
            </a:r>
          </a:p>
        </p:txBody>
      </p:sp>
    </p:spTree>
    <p:extLst>
      <p:ext uri="{BB962C8B-B14F-4D97-AF65-F5344CB8AC3E}">
        <p14:creationId xmlns:p14="http://schemas.microsoft.com/office/powerpoint/2010/main" val="354299640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Header/Sub - Copy full page">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09600" y="1828800"/>
            <a:ext cx="10972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9" name="Text Placeholder 37">
            <a:extLst>
              <a:ext uri="{FF2B5EF4-FFF2-40B4-BE49-F238E27FC236}">
                <a16:creationId xmlns:a16="http://schemas.microsoft.com/office/drawing/2014/main" id="{022F0B6D-8426-4BD9-3182-CD674D271D2E}"/>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44" name="Footer Placeholder 43">
            <a:extLst>
              <a:ext uri="{FF2B5EF4-FFF2-40B4-BE49-F238E27FC236}">
                <a16:creationId xmlns:a16="http://schemas.microsoft.com/office/drawing/2014/main" id="{6606C77D-D234-18CB-18BB-96CD1175168C}"/>
              </a:ext>
            </a:extLst>
          </p:cNvPr>
          <p:cNvSpPr>
            <a:spLocks noGrp="1"/>
          </p:cNvSpPr>
          <p:nvPr>
            <p:ph type="ftr" sz="quarter" idx="16"/>
          </p:nvPr>
        </p:nvSpPr>
        <p:spPr>
          <a:xfrm>
            <a:off x="4038600" y="701040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801B50E-DED5-3A7D-0123-818D3066C70D}"/>
              </a:ext>
            </a:extLst>
          </p:cNvPr>
          <p:cNvSpPr>
            <a:spLocks noGrp="1"/>
          </p:cNvSpPr>
          <p:nvPr>
            <p:ph type="sldNum" sz="quarter" idx="17"/>
          </p:nvPr>
        </p:nvSpPr>
        <p:spPr/>
        <p:txBody>
          <a:bodyPr/>
          <a:lstStyle/>
          <a:p>
            <a:fld id="{C1EAFCFC-6971-8246-BB9C-C79BA78E482F}" type="slidenum">
              <a:rPr lang="en-US" smtClean="0"/>
              <a:pPr/>
              <a:t>‹#›</a:t>
            </a:fld>
            <a:endParaRPr lang="en-US"/>
          </a:p>
        </p:txBody>
      </p:sp>
      <p:sp>
        <p:nvSpPr>
          <p:cNvPr id="7" name="Title 6">
            <a:extLst>
              <a:ext uri="{FF2B5EF4-FFF2-40B4-BE49-F238E27FC236}">
                <a16:creationId xmlns:a16="http://schemas.microsoft.com/office/drawing/2014/main" id="{CC344ABE-ECC7-933C-F6DE-8A9B2A6EAB6F}"/>
              </a:ext>
            </a:extLst>
          </p:cNvPr>
          <p:cNvSpPr>
            <a:spLocks noGrp="1"/>
          </p:cNvSpPr>
          <p:nvPr>
            <p:ph type="title" hasCustomPrompt="1"/>
          </p:nvPr>
        </p:nvSpPr>
        <p:spPr/>
        <p:txBody>
          <a:bodyPr/>
          <a:lstStyle/>
          <a:p>
            <a:r>
              <a:rPr lang="en-US"/>
              <a:t>Click to edit header</a:t>
            </a:r>
          </a:p>
        </p:txBody>
      </p:sp>
      <p:sp>
        <p:nvSpPr>
          <p:cNvPr id="2" name="Text Placeholder 13">
            <a:extLst>
              <a:ext uri="{FF2B5EF4-FFF2-40B4-BE49-F238E27FC236}">
                <a16:creationId xmlns:a16="http://schemas.microsoft.com/office/drawing/2014/main" id="{3FC73FBE-1281-8665-618A-04C8E18DE80B}"/>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175465208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Header/Sub - Copy-Copy">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12648"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5" name="Content Placeholder 11">
            <a:extLst>
              <a:ext uri="{FF2B5EF4-FFF2-40B4-BE49-F238E27FC236}">
                <a16:creationId xmlns:a16="http://schemas.microsoft.com/office/drawing/2014/main" id="{1BA8578F-C4AD-9B72-E827-44E7821F84BC}"/>
              </a:ext>
            </a:extLst>
          </p:cNvPr>
          <p:cNvSpPr>
            <a:spLocks noGrp="1"/>
          </p:cNvSpPr>
          <p:nvPr>
            <p:ph sz="quarter" idx="14"/>
          </p:nvPr>
        </p:nvSpPr>
        <p:spPr>
          <a:xfrm>
            <a:off x="6324602"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84EA4193-0054-0EB5-AE59-04AC1505D30F}"/>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4" name="Slide Number Placeholder 3">
            <a:extLst>
              <a:ext uri="{FF2B5EF4-FFF2-40B4-BE49-F238E27FC236}">
                <a16:creationId xmlns:a16="http://schemas.microsoft.com/office/drawing/2014/main" id="{91C33810-9EF8-536A-1A25-5F2F315372CE}"/>
              </a:ext>
            </a:extLst>
          </p:cNvPr>
          <p:cNvSpPr>
            <a:spLocks noGrp="1"/>
          </p:cNvSpPr>
          <p:nvPr>
            <p:ph type="sldNum" sz="quarter" idx="18"/>
          </p:nvPr>
        </p:nvSpPr>
        <p:spPr/>
        <p:txBody>
          <a:bodyPr/>
          <a:lstStyle/>
          <a:p>
            <a:fld id="{C1EAFCFC-6971-8246-BB9C-C79BA78E482F}" type="slidenum">
              <a:rPr lang="en-US" smtClean="0"/>
              <a:pPr/>
              <a:t>‹#›</a:t>
            </a:fld>
            <a:endParaRPr lang="en-US"/>
          </a:p>
        </p:txBody>
      </p:sp>
      <p:sp>
        <p:nvSpPr>
          <p:cNvPr id="6" name="Footer Placeholder 5">
            <a:extLst>
              <a:ext uri="{FF2B5EF4-FFF2-40B4-BE49-F238E27FC236}">
                <a16:creationId xmlns:a16="http://schemas.microsoft.com/office/drawing/2014/main" id="{D249DF66-9588-78AB-7B0B-EF7A0143BCC1}"/>
              </a:ext>
            </a:extLst>
          </p:cNvPr>
          <p:cNvSpPr>
            <a:spLocks noGrp="1"/>
          </p:cNvSpPr>
          <p:nvPr>
            <p:ph type="ftr" sz="quarter" idx="19"/>
          </p:nvPr>
        </p:nvSpPr>
        <p:spPr/>
        <p:txBody>
          <a:bodyPr/>
          <a:lstStyle/>
          <a:p>
            <a:endParaRPr lang="en-US"/>
          </a:p>
        </p:txBody>
      </p:sp>
      <p:sp>
        <p:nvSpPr>
          <p:cNvPr id="2" name="Text Placeholder 37">
            <a:extLst>
              <a:ext uri="{FF2B5EF4-FFF2-40B4-BE49-F238E27FC236}">
                <a16:creationId xmlns:a16="http://schemas.microsoft.com/office/drawing/2014/main" id="{366236D6-7659-91C5-5248-F7866B36EE44}"/>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0A7A84D8-58A7-E0BD-9E1B-402F2207DC70}"/>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75875531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Header/Sub - Copy-Image">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A021EA5-64D3-890F-8B8B-0E0C3AAAB4CB}"/>
              </a:ext>
            </a:extLst>
          </p:cNvPr>
          <p:cNvSpPr>
            <a:spLocks noGrp="1"/>
          </p:cNvSpPr>
          <p:nvPr>
            <p:ph sz="quarter" idx="12"/>
          </p:nvPr>
        </p:nvSpPr>
        <p:spPr>
          <a:xfrm>
            <a:off x="609600"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B1D61C80-45AE-595C-C6AA-60102FCFABE9}"/>
              </a:ext>
            </a:extLst>
          </p:cNvPr>
          <p:cNvSpPr>
            <a:spLocks noGrp="1"/>
          </p:cNvSpPr>
          <p:nvPr>
            <p:ph sz="quarter" idx="14" hasCustomPrompt="1"/>
          </p:nvPr>
        </p:nvSpPr>
        <p:spPr>
          <a:xfrm>
            <a:off x="6324600" y="1828800"/>
            <a:ext cx="5257800" cy="4343400"/>
          </a:xfrm>
        </p:spPr>
        <p:txBody>
          <a:bodyPr/>
          <a:lstStyle>
            <a:lvl1pPr marL="0" indent="0">
              <a:buNone/>
              <a:defRPr/>
            </a:lvl1pPr>
            <a:lvl2pPr marL="342900" indent="0">
              <a:buNone/>
              <a:defRPr/>
            </a:lvl2pPr>
          </a:lstStyle>
          <a:p>
            <a:pPr lvl="0"/>
            <a:r>
              <a:rPr lang="en-US"/>
              <a:t>Click to add image, chart, etc.</a:t>
            </a:r>
          </a:p>
        </p:txBody>
      </p:sp>
      <p:sp>
        <p:nvSpPr>
          <p:cNvPr id="13" name="Title 1">
            <a:extLst>
              <a:ext uri="{FF2B5EF4-FFF2-40B4-BE49-F238E27FC236}">
                <a16:creationId xmlns:a16="http://schemas.microsoft.com/office/drawing/2014/main" id="{9D6C82F7-8933-C5F5-CF97-38E623FB68B8}"/>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DD1AD55E-9A58-500F-D4DC-8F663EFAC341}"/>
              </a:ext>
            </a:extLst>
          </p:cNvPr>
          <p:cNvSpPr>
            <a:spLocks noGrp="1"/>
          </p:cNvSpPr>
          <p:nvPr>
            <p:ph type="ftr" sz="quarter" idx="17"/>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23D19BD-663B-6DAF-6829-4264D8790938}"/>
              </a:ext>
            </a:extLst>
          </p:cNvPr>
          <p:cNvSpPr>
            <a:spLocks noGrp="1"/>
          </p:cNvSpPr>
          <p:nvPr>
            <p:ph type="sldNum" sz="quarter" idx="18"/>
          </p:nvPr>
        </p:nvSpPr>
        <p:spPr/>
        <p:txBody>
          <a:bodyPr/>
          <a:lstStyle/>
          <a:p>
            <a:fld id="{C1EAFCFC-6971-8246-BB9C-C79BA78E482F}" type="slidenum">
              <a:rPr lang="en-US" smtClean="0"/>
              <a:pPr/>
              <a:t>‹#›</a:t>
            </a:fld>
            <a:endParaRPr lang="en-US"/>
          </a:p>
        </p:txBody>
      </p:sp>
      <p:sp>
        <p:nvSpPr>
          <p:cNvPr id="5" name="Text Placeholder 37">
            <a:extLst>
              <a:ext uri="{FF2B5EF4-FFF2-40B4-BE49-F238E27FC236}">
                <a16:creationId xmlns:a16="http://schemas.microsoft.com/office/drawing/2014/main" id="{31D54DC9-F1B3-B4D9-13B2-22A5A77F418E}"/>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B7A3BE0C-D649-10A9-44BF-D87A59F07D96}"/>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81401209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Header/Sub - Bld intro-Copy-Image">
    <p:spTree>
      <p:nvGrpSpPr>
        <p:cNvPr id="1" name=""/>
        <p:cNvGrpSpPr/>
        <p:nvPr/>
      </p:nvGrpSpPr>
      <p:grpSpPr>
        <a:xfrm>
          <a:off x="0" y="0"/>
          <a:ext cx="0" cy="0"/>
          <a:chOff x="0" y="0"/>
          <a:chExt cx="0" cy="0"/>
        </a:xfrm>
      </p:grpSpPr>
      <p:sp>
        <p:nvSpPr>
          <p:cNvPr id="6" name="Content Placeholder 11">
            <a:extLst>
              <a:ext uri="{FF2B5EF4-FFF2-40B4-BE49-F238E27FC236}">
                <a16:creationId xmlns:a16="http://schemas.microsoft.com/office/drawing/2014/main" id="{A219AC63-46D1-9F82-2BA2-5264E7EB9992}"/>
              </a:ext>
            </a:extLst>
          </p:cNvPr>
          <p:cNvSpPr>
            <a:spLocks noGrp="1"/>
          </p:cNvSpPr>
          <p:nvPr>
            <p:ph sz="quarter" idx="12"/>
          </p:nvPr>
        </p:nvSpPr>
        <p:spPr>
          <a:xfrm>
            <a:off x="609600" y="2514600"/>
            <a:ext cx="5257800" cy="36576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18" name="Text Placeholder 13">
            <a:extLst>
              <a:ext uri="{FF2B5EF4-FFF2-40B4-BE49-F238E27FC236}">
                <a16:creationId xmlns:a16="http://schemas.microsoft.com/office/drawing/2014/main" id="{129D42E8-238C-80C5-795F-E634331B8CC1}"/>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585216"/>
          </a:xfrm>
        </p:spPr>
        <p:txBody>
          <a:bodyPr/>
          <a:lstStyle>
            <a:lvl1pPr marL="0" indent="0">
              <a:buNone/>
              <a:defRPr b="1"/>
            </a:lvl1pPr>
          </a:lstStyle>
          <a:p>
            <a:pPr lvl="0"/>
            <a:r>
              <a:rPr lang="en-US"/>
              <a:t>Click to edit</a:t>
            </a:r>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37">
            <a:extLst>
              <a:ext uri="{FF2B5EF4-FFF2-40B4-BE49-F238E27FC236}">
                <a16:creationId xmlns:a16="http://schemas.microsoft.com/office/drawing/2014/main" id="{2D07D0AA-C4E3-C445-C763-7BD2522E7F36}"/>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250961270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Large number with bullets">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917D0616-DA19-4DB8-8886-D537EF08E4F7}"/>
              </a:ext>
            </a:extLst>
          </p:cNvPr>
          <p:cNvSpPr>
            <a:spLocks noGrp="1"/>
          </p:cNvSpPr>
          <p:nvPr>
            <p:ph type="body" sz="quarter" idx="18" hasCustomPrompt="1"/>
          </p:nvPr>
        </p:nvSpPr>
        <p:spPr>
          <a:xfrm>
            <a:off x="6324602" y="1828800"/>
            <a:ext cx="5257800" cy="1371600"/>
          </a:xfrm>
        </p:spPr>
        <p:txBody>
          <a:bodyPr lIns="0" tIns="0" rIns="0" bIns="0">
            <a:noAutofit/>
          </a:bodyPr>
          <a:lstStyle>
            <a:lvl1pPr marL="0" indent="0">
              <a:buFont typeface="Arial" panose="020B0604020202020204" pitchFamily="34" charset="0"/>
              <a:buNone/>
              <a:defRPr sz="9600" b="0" i="0" cap="all" spc="-100" baseline="0">
                <a:solidFill>
                  <a:schemeClr val="accent5"/>
                </a:solidFill>
                <a:latin typeface="Bahnschrift SemiBold Condensed" panose="020B0502040204020203" pitchFamily="34" charset="0"/>
              </a:defRPr>
            </a:lvl1pPr>
          </a:lstStyle>
          <a:p>
            <a:pPr lvl="0"/>
            <a:r>
              <a:rPr lang="en-US"/>
              <a:t>CLICK to EDIT</a:t>
            </a:r>
          </a:p>
        </p:txBody>
      </p:sp>
      <p:sp>
        <p:nvSpPr>
          <p:cNvPr id="17" name="Text Placeholder 17">
            <a:extLst>
              <a:ext uri="{FF2B5EF4-FFF2-40B4-BE49-F238E27FC236}">
                <a16:creationId xmlns:a16="http://schemas.microsoft.com/office/drawing/2014/main" id="{A3B91A53-C844-4DA3-8D7F-208A0530B317}"/>
              </a:ext>
            </a:extLst>
          </p:cNvPr>
          <p:cNvSpPr>
            <a:spLocks noGrp="1"/>
          </p:cNvSpPr>
          <p:nvPr>
            <p:ph type="body" sz="quarter" idx="19" hasCustomPrompt="1"/>
          </p:nvPr>
        </p:nvSpPr>
        <p:spPr>
          <a:xfrm>
            <a:off x="6324602" y="3357384"/>
            <a:ext cx="5257800" cy="491256"/>
          </a:xfrm>
        </p:spPr>
        <p:txBody>
          <a:bodyPr lIns="9144" tIns="9144" rIns="9144" bIns="9144">
            <a:normAutofit/>
          </a:bodyPr>
          <a:lstStyle>
            <a:lvl1pPr marL="0" indent="0">
              <a:buFont typeface="Arial" panose="020B0604020202020204" pitchFamily="34" charset="0"/>
              <a:buNone/>
              <a:defRPr sz="2400" b="0" i="0" cap="all" spc="0" baseline="0">
                <a:solidFill>
                  <a:schemeClr val="accent5"/>
                </a:solidFill>
                <a:latin typeface="Bahnschrift SemiBold Condensed" panose="020B0502040204020203"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05232628-5A42-E437-4DE4-12850229CDAF}"/>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FBCA2E61-D6EB-057D-FFBE-34A141D90EEA}"/>
              </a:ext>
            </a:extLst>
          </p:cNvPr>
          <p:cNvSpPr>
            <a:spLocks noGrp="1"/>
          </p:cNvSpPr>
          <p:nvPr>
            <p:ph type="ftr" sz="quarter" idx="20"/>
          </p:nvPr>
        </p:nvSpPr>
        <p:spPr/>
        <p:txBody>
          <a:bodyPr/>
          <a:lstStyle/>
          <a:p>
            <a:endParaRPr lang="en-US"/>
          </a:p>
        </p:txBody>
      </p:sp>
      <p:sp>
        <p:nvSpPr>
          <p:cNvPr id="5" name="Slide Number Placeholder 4">
            <a:extLst>
              <a:ext uri="{FF2B5EF4-FFF2-40B4-BE49-F238E27FC236}">
                <a16:creationId xmlns:a16="http://schemas.microsoft.com/office/drawing/2014/main" id="{27BD7BB8-A896-DCF3-5C00-D764271566EC}"/>
              </a:ext>
            </a:extLst>
          </p:cNvPr>
          <p:cNvSpPr>
            <a:spLocks noGrp="1"/>
          </p:cNvSpPr>
          <p:nvPr>
            <p:ph type="sldNum" sz="quarter" idx="21"/>
          </p:nvPr>
        </p:nvSpPr>
        <p:spPr/>
        <p:txBody>
          <a:bodyPr/>
          <a:lstStyle/>
          <a:p>
            <a:fld id="{C1EAFCFC-6971-8246-BB9C-C79BA78E482F}" type="slidenum">
              <a:rPr lang="en-US" smtClean="0"/>
              <a:pPr/>
              <a:t>‹#›</a:t>
            </a:fld>
            <a:endParaRPr lang="en-US"/>
          </a:p>
        </p:txBody>
      </p:sp>
      <p:sp>
        <p:nvSpPr>
          <p:cNvPr id="8" name="Content Placeholder 11">
            <a:extLst>
              <a:ext uri="{FF2B5EF4-FFF2-40B4-BE49-F238E27FC236}">
                <a16:creationId xmlns:a16="http://schemas.microsoft.com/office/drawing/2014/main" id="{07C992FE-F114-B904-90F5-8ADECEA45DBA}"/>
              </a:ext>
            </a:extLst>
          </p:cNvPr>
          <p:cNvSpPr>
            <a:spLocks noGrp="1"/>
          </p:cNvSpPr>
          <p:nvPr>
            <p:ph sz="quarter" idx="12"/>
          </p:nvPr>
        </p:nvSpPr>
        <p:spPr>
          <a:xfrm>
            <a:off x="609600" y="1828800"/>
            <a:ext cx="5257800" cy="434340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1317AAF3-F6CF-BF78-CE21-10CB9C4A864A}"/>
              </a:ext>
            </a:extLst>
          </p:cNvPr>
          <p:cNvSpPr>
            <a:spLocks noGrp="1"/>
          </p:cNvSpPr>
          <p:nvPr>
            <p:ph sz="quarter" idx="14"/>
          </p:nvPr>
        </p:nvSpPr>
        <p:spPr>
          <a:xfrm>
            <a:off x="6324602" y="3848640"/>
            <a:ext cx="5257800" cy="2323560"/>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7" name="Text Placeholder 37">
            <a:extLst>
              <a:ext uri="{FF2B5EF4-FFF2-40B4-BE49-F238E27FC236}">
                <a16:creationId xmlns:a16="http://schemas.microsoft.com/office/drawing/2014/main" id="{19DC2110-67C0-A19D-DBF0-8BFFA63154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0" name="Text Placeholder 13">
            <a:extLst>
              <a:ext uri="{FF2B5EF4-FFF2-40B4-BE49-F238E27FC236}">
                <a16:creationId xmlns:a16="http://schemas.microsoft.com/office/drawing/2014/main" id="{02211820-C788-05A3-FBFF-FF5C569C01C9}"/>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986423176"/>
      </p:ext>
    </p:extLst>
  </p:cSld>
  <p:clrMapOvr>
    <a:masterClrMapping/>
  </p:clrMapOvr>
  <p:extLst>
    <p:ext uri="{DCECCB84-F9BA-43D5-87BE-67443E8EF086}">
      <p15:sldGuideLst xmlns:p15="http://schemas.microsoft.com/office/powerpoint/2012/main"/>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Header/Sub - 2Clm-Image">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hasCustomPrompt="1"/>
          </p:nvPr>
        </p:nvSpPr>
        <p:spPr>
          <a:xfrm>
            <a:off x="3581400" y="1828800"/>
            <a:ext cx="2282905" cy="365760"/>
          </a:xfrm>
          <a:prstGeom prst="rect">
            <a:avLst/>
          </a:prstGeom>
        </p:spPr>
        <p:txBody>
          <a:bodyPr lIns="9144" tIns="0" rIns="9144" bIns="0">
            <a:noAutofit/>
          </a:bodyPr>
          <a:lstStyle>
            <a:lvl1pPr marL="0" indent="0">
              <a:buNone/>
              <a:defRPr sz="2000" b="0" i="0" cap="all" spc="100" baseline="0">
                <a:solidFill>
                  <a:schemeClr val="accent5"/>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hasCustomPrompt="1"/>
          </p:nvPr>
        </p:nvSpPr>
        <p:spPr>
          <a:xfrm>
            <a:off x="832021" y="1828800"/>
            <a:ext cx="2289083" cy="365760"/>
          </a:xfrm>
          <a:prstGeom prst="rect">
            <a:avLst/>
          </a:prstGeom>
        </p:spPr>
        <p:txBody>
          <a:bodyPr lIns="9144" tIns="0" rIns="9144" bIns="0">
            <a:noAutofit/>
          </a:bodyPr>
          <a:lstStyle>
            <a:lvl1pPr marL="0" indent="0">
              <a:buNone/>
              <a:defRPr sz="2000" b="0" i="0" cap="all" spc="100" baseline="0">
                <a:solidFill>
                  <a:schemeClr val="accent5"/>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609600" y="1828800"/>
            <a:ext cx="0" cy="4343400"/>
          </a:xfrm>
          <a:prstGeom prst="line">
            <a:avLst/>
          </a:prstGeom>
          <a:noFill/>
          <a:ln w="6350" cap="flat" cmpd="sng" algn="ctr">
            <a:solidFill>
              <a:srgbClr val="BFC0BF"/>
            </a:solidFill>
            <a:prstDash val="solid"/>
            <a:miter lim="800000"/>
          </a:ln>
          <a:effectLst/>
        </p:spPr>
      </p:cxnSp>
      <p:sp>
        <p:nvSpPr>
          <p:cNvPr id="15" name="Content Placeholder 11">
            <a:extLst>
              <a:ext uri="{FF2B5EF4-FFF2-40B4-BE49-F238E27FC236}">
                <a16:creationId xmlns:a16="http://schemas.microsoft.com/office/drawing/2014/main" id="{F5A71059-8306-7F61-738A-E373032A46E8}"/>
              </a:ext>
            </a:extLst>
          </p:cNvPr>
          <p:cNvSpPr>
            <a:spLocks noGrp="1"/>
          </p:cNvSpPr>
          <p:nvPr>
            <p:ph sz="quarter" idx="12"/>
          </p:nvPr>
        </p:nvSpPr>
        <p:spPr>
          <a:xfrm>
            <a:off x="832021" y="2295146"/>
            <a:ext cx="2286000" cy="3877054"/>
          </a:xfrm>
        </p:spPr>
        <p:txBody>
          <a:bodyPr/>
          <a:lstStyle/>
          <a:p>
            <a:pPr lvl="0"/>
            <a:r>
              <a:rPr lang="en-US"/>
              <a:t>Click to edit</a:t>
            </a:r>
          </a:p>
          <a:p>
            <a:pPr lvl="1"/>
            <a:r>
              <a:rPr lang="en-US"/>
              <a:t>Second level</a:t>
            </a:r>
          </a:p>
        </p:txBody>
      </p:sp>
      <p:sp>
        <p:nvSpPr>
          <p:cNvPr id="18" name="Content Placeholder 8">
            <a:extLst>
              <a:ext uri="{FF2B5EF4-FFF2-40B4-BE49-F238E27FC236}">
                <a16:creationId xmlns:a16="http://schemas.microsoft.com/office/drawing/2014/main" id="{21049FDB-B544-843F-FABB-79CF3DC521CF}"/>
              </a:ext>
            </a:extLst>
          </p:cNvPr>
          <p:cNvSpPr>
            <a:spLocks noGrp="1"/>
          </p:cNvSpPr>
          <p:nvPr>
            <p:ph sz="quarter" idx="14" hasCustomPrompt="1"/>
          </p:nvPr>
        </p:nvSpPr>
        <p:spPr>
          <a:xfrm>
            <a:off x="6324600" y="1828800"/>
            <a:ext cx="5257795" cy="4343400"/>
          </a:xfrm>
        </p:spPr>
        <p:txBody>
          <a:bodyPr/>
          <a:lstStyle>
            <a:lvl1pPr marL="0" indent="0">
              <a:buNone/>
              <a:defRPr/>
            </a:lvl1pPr>
            <a:lvl2pPr marL="342900" indent="0">
              <a:buNone/>
              <a:defRPr/>
            </a:lvl2pPr>
          </a:lstStyle>
          <a:p>
            <a:pPr lvl="0"/>
            <a:r>
              <a:rPr lang="en-US"/>
              <a:t>Click to add image, chart, etc.</a:t>
            </a:r>
          </a:p>
        </p:txBody>
      </p:sp>
      <p:sp>
        <p:nvSpPr>
          <p:cNvPr id="22" name="Content Placeholder 11">
            <a:extLst>
              <a:ext uri="{FF2B5EF4-FFF2-40B4-BE49-F238E27FC236}">
                <a16:creationId xmlns:a16="http://schemas.microsoft.com/office/drawing/2014/main" id="{F80A3114-4499-2A2D-409E-AFA17A6F58DE}"/>
              </a:ext>
            </a:extLst>
          </p:cNvPr>
          <p:cNvSpPr>
            <a:spLocks noGrp="1"/>
          </p:cNvSpPr>
          <p:nvPr>
            <p:ph sz="quarter" idx="30"/>
          </p:nvPr>
        </p:nvSpPr>
        <p:spPr>
          <a:xfrm>
            <a:off x="3581400" y="2295146"/>
            <a:ext cx="2286000" cy="3877054"/>
          </a:xfrm>
        </p:spPr>
        <p:txBody>
          <a:bodyPr/>
          <a:lstStyle>
            <a:lvl3pPr marL="809625" indent="0">
              <a:buNone/>
              <a:defRPr/>
            </a:lvl3pPr>
          </a:lstStyle>
          <a:p>
            <a:pPr lvl="0"/>
            <a:r>
              <a:rPr lang="en-US"/>
              <a:t>Click to edit</a:t>
            </a:r>
          </a:p>
          <a:p>
            <a:pPr lvl="1"/>
            <a:r>
              <a:rPr lang="en-US"/>
              <a:t>Second level</a:t>
            </a:r>
          </a:p>
        </p:txBody>
      </p:sp>
      <p:cxnSp>
        <p:nvCxnSpPr>
          <p:cNvPr id="33" name="Straight Connector 32">
            <a:extLst>
              <a:ext uri="{FF2B5EF4-FFF2-40B4-BE49-F238E27FC236}">
                <a16:creationId xmlns:a16="http://schemas.microsoft.com/office/drawing/2014/main" id="{667B7745-ED82-3BB3-E75A-A3B646233C74}"/>
              </a:ext>
            </a:extLst>
          </p:cNvPr>
          <p:cNvCxnSpPr>
            <a:cxnSpLocks/>
          </p:cNvCxnSpPr>
          <p:nvPr userDrawn="1"/>
        </p:nvCxnSpPr>
        <p:spPr>
          <a:xfrm>
            <a:off x="3352800" y="1828800"/>
            <a:ext cx="0" cy="4343400"/>
          </a:xfrm>
          <a:prstGeom prst="line">
            <a:avLst/>
          </a:prstGeom>
          <a:noFill/>
          <a:ln w="6350" cap="flat" cmpd="sng" algn="ctr">
            <a:solidFill>
              <a:srgbClr val="BFC0BF"/>
            </a:solidFill>
            <a:prstDash val="solid"/>
            <a:miter lim="800000"/>
          </a:ln>
          <a:effectLst/>
        </p:spPr>
      </p:cxnSp>
      <p:sp>
        <p:nvSpPr>
          <p:cNvPr id="37" name="Title 1">
            <a:extLst>
              <a:ext uri="{FF2B5EF4-FFF2-40B4-BE49-F238E27FC236}">
                <a16:creationId xmlns:a16="http://schemas.microsoft.com/office/drawing/2014/main" id="{26E8B39F-449E-05D2-7542-87751FF36F68}"/>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DFEC8746-73D4-4FD5-E6E6-C94070F087AF}"/>
              </a:ext>
            </a:extLst>
          </p:cNvPr>
          <p:cNvSpPr>
            <a:spLocks noGrp="1"/>
          </p:cNvSpPr>
          <p:nvPr>
            <p:ph type="ftr" sz="quarter" idx="31"/>
          </p:nvPr>
        </p:nvSpPr>
        <p:spPr/>
        <p:txBody>
          <a:bodyPr/>
          <a:lstStyle/>
          <a:p>
            <a:endParaRPr lang="en-US"/>
          </a:p>
        </p:txBody>
      </p:sp>
      <p:sp>
        <p:nvSpPr>
          <p:cNvPr id="3" name="Slide Number Placeholder 2">
            <a:extLst>
              <a:ext uri="{FF2B5EF4-FFF2-40B4-BE49-F238E27FC236}">
                <a16:creationId xmlns:a16="http://schemas.microsoft.com/office/drawing/2014/main" id="{7127654C-2602-B139-62F9-B6A130906039}"/>
              </a:ext>
            </a:extLst>
          </p:cNvPr>
          <p:cNvSpPr>
            <a:spLocks noGrp="1"/>
          </p:cNvSpPr>
          <p:nvPr>
            <p:ph type="sldNum" sz="quarter" idx="32"/>
          </p:nvPr>
        </p:nvSpPr>
        <p:spPr/>
        <p:txBody>
          <a:bodyPr/>
          <a:lstStyle/>
          <a:p>
            <a:fld id="{C1EAFCFC-6971-8246-BB9C-C79BA78E482F}" type="slidenum">
              <a:rPr lang="en-US" smtClean="0"/>
              <a:t>‹#›</a:t>
            </a:fld>
            <a:endParaRPr lang="en-US"/>
          </a:p>
        </p:txBody>
      </p:sp>
      <p:sp>
        <p:nvSpPr>
          <p:cNvPr id="5" name="Text Placeholder 37">
            <a:extLst>
              <a:ext uri="{FF2B5EF4-FFF2-40B4-BE49-F238E27FC236}">
                <a16:creationId xmlns:a16="http://schemas.microsoft.com/office/drawing/2014/main" id="{E084036A-8134-464C-B940-D28F45BB50E1}"/>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1665664B-5650-8AA4-5E8B-5E4C0BBC7126}"/>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1587489056"/>
      </p:ext>
    </p:extLst>
  </p:cSld>
  <p:clrMapOvr>
    <a:masterClrMapping/>
  </p:clrMapOvr>
  <p:extLst>
    <p:ext uri="{DCECCB84-F9BA-43D5-87BE-67443E8EF086}">
      <p15:sldGuideLst xmlns:p15="http://schemas.microsoft.com/office/powerpoint/2012/main">
        <p15:guide id="1" pos="1968">
          <p15:clr>
            <a:srgbClr val="FBAE40"/>
          </p15:clr>
        </p15:guide>
        <p15:guide id="2" pos="2256">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Header/Sub - 3Clm">
    <p:spTree>
      <p:nvGrpSpPr>
        <p:cNvPr id="1" name=""/>
        <p:cNvGrpSpPr/>
        <p:nvPr/>
      </p:nvGrpSpPr>
      <p:grpSpPr>
        <a:xfrm>
          <a:off x="0" y="0"/>
          <a:ext cx="0" cy="0"/>
          <a:chOff x="0" y="0"/>
          <a:chExt cx="0" cy="0"/>
        </a:xfrm>
      </p:grpSpPr>
      <p:sp>
        <p:nvSpPr>
          <p:cNvPr id="38" name="Text Placeholder 16">
            <a:extLst>
              <a:ext uri="{FF2B5EF4-FFF2-40B4-BE49-F238E27FC236}">
                <a16:creationId xmlns:a16="http://schemas.microsoft.com/office/drawing/2014/main" id="{9A88DB16-FB61-D481-ADC2-FE3A7A6527D5}"/>
              </a:ext>
            </a:extLst>
          </p:cNvPr>
          <p:cNvSpPr>
            <a:spLocks noGrp="1"/>
          </p:cNvSpPr>
          <p:nvPr>
            <p:ph type="body" sz="quarter" idx="29" hasCustomPrompt="1"/>
          </p:nvPr>
        </p:nvSpPr>
        <p:spPr>
          <a:xfrm>
            <a:off x="832020" y="1828800"/>
            <a:ext cx="3273552" cy="365760"/>
          </a:xfrm>
          <a:prstGeom prst="rect">
            <a:avLst/>
          </a:prstGeom>
        </p:spPr>
        <p:txBody>
          <a:bodyPr lIns="9144" tIns="0" rIns="9144" bIns="0">
            <a:noAutofit/>
          </a:bodyPr>
          <a:lstStyle>
            <a:lvl1pPr marL="0" indent="0">
              <a:buNone/>
              <a:defRPr sz="2000" b="0" i="0" cap="all" spc="100" baseline="0">
                <a:solidFill>
                  <a:schemeClr val="accent5"/>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cxnSp>
        <p:nvCxnSpPr>
          <p:cNvPr id="39" name="Straight Connector 38">
            <a:extLst>
              <a:ext uri="{FF2B5EF4-FFF2-40B4-BE49-F238E27FC236}">
                <a16:creationId xmlns:a16="http://schemas.microsoft.com/office/drawing/2014/main" id="{3CD36395-CCAB-5F5D-29C2-897C79277E38}"/>
              </a:ext>
            </a:extLst>
          </p:cNvPr>
          <p:cNvCxnSpPr>
            <a:cxnSpLocks/>
          </p:cNvCxnSpPr>
          <p:nvPr userDrawn="1"/>
        </p:nvCxnSpPr>
        <p:spPr>
          <a:xfrm>
            <a:off x="609600" y="1828800"/>
            <a:ext cx="0" cy="4343400"/>
          </a:xfrm>
          <a:prstGeom prst="line">
            <a:avLst/>
          </a:prstGeom>
          <a:noFill/>
          <a:ln w="6350" cap="flat" cmpd="sng" algn="ctr">
            <a:solidFill>
              <a:srgbClr val="BFC0BF"/>
            </a:solidFill>
            <a:prstDash val="solid"/>
            <a:miter lim="800000"/>
          </a:ln>
          <a:effectLst/>
        </p:spPr>
      </p:cxnSp>
      <p:sp>
        <p:nvSpPr>
          <p:cNvPr id="40" name="Content Placeholder 11">
            <a:extLst>
              <a:ext uri="{FF2B5EF4-FFF2-40B4-BE49-F238E27FC236}">
                <a16:creationId xmlns:a16="http://schemas.microsoft.com/office/drawing/2014/main" id="{06331D4F-485C-CEFC-3353-D78B2D3E282A}"/>
              </a:ext>
            </a:extLst>
          </p:cNvPr>
          <p:cNvSpPr>
            <a:spLocks noGrp="1"/>
          </p:cNvSpPr>
          <p:nvPr>
            <p:ph sz="quarter" idx="12"/>
          </p:nvPr>
        </p:nvSpPr>
        <p:spPr>
          <a:xfrm>
            <a:off x="832020" y="2295146"/>
            <a:ext cx="3273552" cy="3877054"/>
          </a:xfrm>
        </p:spPr>
        <p:txBody>
          <a:bodyPr/>
          <a:lstStyle/>
          <a:p>
            <a:pPr lvl="0"/>
            <a:r>
              <a:rPr lang="en-US"/>
              <a:t>Click to edit</a:t>
            </a:r>
          </a:p>
          <a:p>
            <a:pPr lvl="1"/>
            <a:r>
              <a:rPr lang="en-US"/>
              <a:t>Second level</a:t>
            </a:r>
          </a:p>
        </p:txBody>
      </p:sp>
      <p:cxnSp>
        <p:nvCxnSpPr>
          <p:cNvPr id="41" name="Straight Connector 40">
            <a:extLst>
              <a:ext uri="{FF2B5EF4-FFF2-40B4-BE49-F238E27FC236}">
                <a16:creationId xmlns:a16="http://schemas.microsoft.com/office/drawing/2014/main" id="{B081B841-FB6F-4102-5A91-A0CFEC1380C1}"/>
              </a:ext>
            </a:extLst>
          </p:cNvPr>
          <p:cNvCxnSpPr>
            <a:cxnSpLocks/>
          </p:cNvCxnSpPr>
          <p:nvPr userDrawn="1"/>
        </p:nvCxnSpPr>
        <p:spPr>
          <a:xfrm>
            <a:off x="4334172" y="1828800"/>
            <a:ext cx="0" cy="4343400"/>
          </a:xfrm>
          <a:prstGeom prst="line">
            <a:avLst/>
          </a:prstGeom>
          <a:noFill/>
          <a:ln w="6350" cap="flat" cmpd="sng" algn="ctr">
            <a:solidFill>
              <a:srgbClr val="BFC0BF"/>
            </a:solidFill>
            <a:prstDash val="solid"/>
            <a:miter lim="800000"/>
          </a:ln>
          <a:effectLst/>
        </p:spPr>
      </p:cxnSp>
      <p:sp>
        <p:nvSpPr>
          <p:cNvPr id="42" name="Text Placeholder 16">
            <a:extLst>
              <a:ext uri="{FF2B5EF4-FFF2-40B4-BE49-F238E27FC236}">
                <a16:creationId xmlns:a16="http://schemas.microsoft.com/office/drawing/2014/main" id="{E56C801E-377D-99F4-7498-3C020EACD54C}"/>
              </a:ext>
            </a:extLst>
          </p:cNvPr>
          <p:cNvSpPr>
            <a:spLocks noGrp="1"/>
          </p:cNvSpPr>
          <p:nvPr>
            <p:ph type="body" sz="quarter" idx="30" hasCustomPrompt="1"/>
          </p:nvPr>
        </p:nvSpPr>
        <p:spPr>
          <a:xfrm>
            <a:off x="4562772" y="1828800"/>
            <a:ext cx="3273552" cy="365760"/>
          </a:xfrm>
          <a:prstGeom prst="rect">
            <a:avLst/>
          </a:prstGeom>
        </p:spPr>
        <p:txBody>
          <a:bodyPr lIns="9144" tIns="0" rIns="9144" bIns="0">
            <a:noAutofit/>
          </a:bodyPr>
          <a:lstStyle>
            <a:lvl1pPr marL="0" indent="0">
              <a:buNone/>
              <a:defRPr sz="2000" b="0" i="0" cap="all" spc="100" baseline="0">
                <a:solidFill>
                  <a:schemeClr val="accent5"/>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43" name="Content Placeholder 11">
            <a:extLst>
              <a:ext uri="{FF2B5EF4-FFF2-40B4-BE49-F238E27FC236}">
                <a16:creationId xmlns:a16="http://schemas.microsoft.com/office/drawing/2014/main" id="{4584D56D-EC1C-1B3B-063C-2F1427F1AF72}"/>
              </a:ext>
            </a:extLst>
          </p:cNvPr>
          <p:cNvSpPr>
            <a:spLocks noGrp="1"/>
          </p:cNvSpPr>
          <p:nvPr>
            <p:ph sz="quarter" idx="31"/>
          </p:nvPr>
        </p:nvSpPr>
        <p:spPr>
          <a:xfrm>
            <a:off x="4562772" y="2295146"/>
            <a:ext cx="3273552" cy="3877054"/>
          </a:xfrm>
        </p:spPr>
        <p:txBody>
          <a:bodyPr/>
          <a:lstStyle/>
          <a:p>
            <a:pPr lvl="0"/>
            <a:r>
              <a:rPr lang="en-US"/>
              <a:t>Click to edit</a:t>
            </a:r>
          </a:p>
          <a:p>
            <a:pPr lvl="1"/>
            <a:r>
              <a:rPr lang="en-US"/>
              <a:t>Second level</a:t>
            </a:r>
          </a:p>
        </p:txBody>
      </p:sp>
      <p:cxnSp>
        <p:nvCxnSpPr>
          <p:cNvPr id="44" name="Straight Connector 43">
            <a:extLst>
              <a:ext uri="{FF2B5EF4-FFF2-40B4-BE49-F238E27FC236}">
                <a16:creationId xmlns:a16="http://schemas.microsoft.com/office/drawing/2014/main" id="{894BF187-A759-217B-7136-051D89FB8A84}"/>
              </a:ext>
            </a:extLst>
          </p:cNvPr>
          <p:cNvCxnSpPr>
            <a:cxnSpLocks/>
          </p:cNvCxnSpPr>
          <p:nvPr userDrawn="1"/>
        </p:nvCxnSpPr>
        <p:spPr>
          <a:xfrm>
            <a:off x="8072586" y="1828800"/>
            <a:ext cx="0" cy="4343400"/>
          </a:xfrm>
          <a:prstGeom prst="line">
            <a:avLst/>
          </a:prstGeom>
          <a:noFill/>
          <a:ln w="6350" cap="flat" cmpd="sng" algn="ctr">
            <a:solidFill>
              <a:srgbClr val="BFC0BF"/>
            </a:solidFill>
            <a:prstDash val="solid"/>
            <a:miter lim="800000"/>
          </a:ln>
          <a:effectLst/>
        </p:spPr>
      </p:cxnSp>
      <p:sp>
        <p:nvSpPr>
          <p:cNvPr id="45" name="Text Placeholder 16">
            <a:extLst>
              <a:ext uri="{FF2B5EF4-FFF2-40B4-BE49-F238E27FC236}">
                <a16:creationId xmlns:a16="http://schemas.microsoft.com/office/drawing/2014/main" id="{D60D108E-1B0A-7531-0675-CFAF3C15D1F1}"/>
              </a:ext>
            </a:extLst>
          </p:cNvPr>
          <p:cNvSpPr>
            <a:spLocks noGrp="1"/>
          </p:cNvSpPr>
          <p:nvPr>
            <p:ph type="body" sz="quarter" idx="32" hasCustomPrompt="1"/>
          </p:nvPr>
        </p:nvSpPr>
        <p:spPr>
          <a:xfrm>
            <a:off x="8308848" y="1828800"/>
            <a:ext cx="3273552" cy="365760"/>
          </a:xfrm>
          <a:prstGeom prst="rect">
            <a:avLst/>
          </a:prstGeom>
        </p:spPr>
        <p:txBody>
          <a:bodyPr lIns="9144" tIns="0" rIns="9144" bIns="0">
            <a:noAutofit/>
          </a:bodyPr>
          <a:lstStyle>
            <a:lvl1pPr marL="0" indent="0">
              <a:buNone/>
              <a:defRPr sz="2000" b="0" i="0" cap="all" spc="100" baseline="0">
                <a:solidFill>
                  <a:schemeClr val="accent5"/>
                </a:solidFill>
                <a:latin typeface="Bahnschrift SemiBold Condensed" panose="020B0502040204020203" pitchFamily="34" charset="0"/>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46" name="Content Placeholder 11">
            <a:extLst>
              <a:ext uri="{FF2B5EF4-FFF2-40B4-BE49-F238E27FC236}">
                <a16:creationId xmlns:a16="http://schemas.microsoft.com/office/drawing/2014/main" id="{D20F2B94-9303-F991-93E9-735C453E6E8E}"/>
              </a:ext>
            </a:extLst>
          </p:cNvPr>
          <p:cNvSpPr>
            <a:spLocks noGrp="1"/>
          </p:cNvSpPr>
          <p:nvPr>
            <p:ph sz="quarter" idx="33"/>
          </p:nvPr>
        </p:nvSpPr>
        <p:spPr>
          <a:xfrm>
            <a:off x="8308848" y="2295146"/>
            <a:ext cx="3273552" cy="3877054"/>
          </a:xfrm>
        </p:spPr>
        <p:txBody>
          <a:bodyPr/>
          <a:lstStyle/>
          <a:p>
            <a:pPr lvl="0"/>
            <a:r>
              <a:rPr lang="en-US"/>
              <a:t>Click to edit</a:t>
            </a:r>
          </a:p>
          <a:p>
            <a:pPr lvl="1"/>
            <a:r>
              <a:rPr lang="en-US"/>
              <a:t>Second level</a:t>
            </a:r>
          </a:p>
        </p:txBody>
      </p:sp>
      <p:sp>
        <p:nvSpPr>
          <p:cNvPr id="49" name="Title 1">
            <a:extLst>
              <a:ext uri="{FF2B5EF4-FFF2-40B4-BE49-F238E27FC236}">
                <a16:creationId xmlns:a16="http://schemas.microsoft.com/office/drawing/2014/main" id="{1A9DBDD9-D2A8-9EA5-6024-6C58CA52A38E}"/>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 name="Footer Placeholder 1">
            <a:extLst>
              <a:ext uri="{FF2B5EF4-FFF2-40B4-BE49-F238E27FC236}">
                <a16:creationId xmlns:a16="http://schemas.microsoft.com/office/drawing/2014/main" id="{325C2416-ECD4-220C-18DF-65D246E9776C}"/>
              </a:ext>
            </a:extLst>
          </p:cNvPr>
          <p:cNvSpPr>
            <a:spLocks noGrp="1"/>
          </p:cNvSpPr>
          <p:nvPr>
            <p:ph type="ftr" sz="quarter" idx="34"/>
          </p:nvPr>
        </p:nvSpPr>
        <p:spPr/>
        <p:txBody>
          <a:bodyPr/>
          <a:lstStyle/>
          <a:p>
            <a:endParaRPr lang="en-US"/>
          </a:p>
        </p:txBody>
      </p:sp>
      <p:sp>
        <p:nvSpPr>
          <p:cNvPr id="3" name="Slide Number Placeholder 2">
            <a:extLst>
              <a:ext uri="{FF2B5EF4-FFF2-40B4-BE49-F238E27FC236}">
                <a16:creationId xmlns:a16="http://schemas.microsoft.com/office/drawing/2014/main" id="{6D389141-34FD-BBC4-7A0E-860D9826D541}"/>
              </a:ext>
            </a:extLst>
          </p:cNvPr>
          <p:cNvSpPr>
            <a:spLocks noGrp="1"/>
          </p:cNvSpPr>
          <p:nvPr>
            <p:ph type="sldNum" sz="quarter" idx="35"/>
          </p:nvPr>
        </p:nvSpPr>
        <p:spPr/>
        <p:txBody>
          <a:bodyPr/>
          <a:lstStyle/>
          <a:p>
            <a:fld id="{C1EAFCFC-6971-8246-BB9C-C79BA78E482F}" type="slidenum">
              <a:rPr lang="en-US" smtClean="0"/>
              <a:pPr/>
              <a:t>‹#›</a:t>
            </a:fld>
            <a:endParaRPr lang="en-US"/>
          </a:p>
        </p:txBody>
      </p:sp>
      <p:sp>
        <p:nvSpPr>
          <p:cNvPr id="5" name="Text Placeholder 37">
            <a:extLst>
              <a:ext uri="{FF2B5EF4-FFF2-40B4-BE49-F238E27FC236}">
                <a16:creationId xmlns:a16="http://schemas.microsoft.com/office/drawing/2014/main" id="{4C194B00-775B-517E-600E-6938AD5E0E1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6" name="Text Placeholder 13">
            <a:extLst>
              <a:ext uri="{FF2B5EF4-FFF2-40B4-BE49-F238E27FC236}">
                <a16:creationId xmlns:a16="http://schemas.microsoft.com/office/drawing/2014/main" id="{0AE19E95-0217-B848-DA2B-F7DDB00A4443}"/>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225682869"/>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Header/Sub - BlueSub-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109728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sp>
        <p:nvSpPr>
          <p:cNvPr id="6" name="Text Placeholder 37">
            <a:extLst>
              <a:ext uri="{FF2B5EF4-FFF2-40B4-BE49-F238E27FC236}">
                <a16:creationId xmlns:a16="http://schemas.microsoft.com/office/drawing/2014/main" id="{FBEE14A2-1E21-EA6D-4546-47712D5B98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F5712183-8280-3822-F7B6-B3B1BF79E33D}"/>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425709017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REDUC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3" name="Group 2">
            <a:extLst>
              <a:ext uri="{FF2B5EF4-FFF2-40B4-BE49-F238E27FC236}">
                <a16:creationId xmlns:a16="http://schemas.microsoft.com/office/drawing/2014/main" id="{4F694C81-C8F2-D9A4-59BE-7FCB6EB04B95}"/>
              </a:ext>
            </a:extLst>
          </p:cNvPr>
          <p:cNvGrpSpPr/>
          <p:nvPr userDrawn="1"/>
        </p:nvGrpSpPr>
        <p:grpSpPr>
          <a:xfrm>
            <a:off x="9903624" y="126569"/>
            <a:ext cx="2098289" cy="457200"/>
            <a:chOff x="9903624" y="126569"/>
            <a:chExt cx="2098289" cy="457200"/>
          </a:xfrm>
        </p:grpSpPr>
        <p:sp>
          <p:nvSpPr>
            <p:cNvPr id="6" name="Rectangle 5">
              <a:extLst>
                <a:ext uri="{FF2B5EF4-FFF2-40B4-BE49-F238E27FC236}">
                  <a16:creationId xmlns:a16="http://schemas.microsoft.com/office/drawing/2014/main" id="{7DAFB080-07A8-A42D-64A9-8993410869F7}"/>
                </a:ext>
              </a:extLst>
            </p:cNvPr>
            <p:cNvSpPr/>
            <p:nvPr/>
          </p:nvSpPr>
          <p:spPr>
            <a:xfrm>
              <a:off x="9903624" y="199721"/>
              <a:ext cx="857927"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5"/>
                  </a:solidFill>
                  <a:effectLst/>
                  <a:uLnTx/>
                  <a:uFillTx/>
                  <a:latin typeface="Bahnschrift SemiBold Condensed" panose="020B0502040204020203" pitchFamily="34" charset="0"/>
                  <a:ea typeface="+mn-ea"/>
                  <a:cs typeface="Arial" panose="020B0604020202020204" pitchFamily="34" charset="0"/>
                </a:rPr>
                <a:t>REDUCE</a:t>
              </a:r>
              <a:endParaRPr kumimoji="0" lang="en-US" sz="1400" b="0" i="0" u="none" strike="noStrike" kern="1200" cap="none" spc="300" normalizeH="0" baseline="0" noProof="0">
                <a:ln>
                  <a:noFill/>
                </a:ln>
                <a:solidFill>
                  <a:schemeClr val="accent5"/>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98ED3BD4-532E-07D1-56AD-FB91EF5E91E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sp>
        <p:nvSpPr>
          <p:cNvPr id="10" name="Text Placeholder 37">
            <a:extLst>
              <a:ext uri="{FF2B5EF4-FFF2-40B4-BE49-F238E27FC236}">
                <a16:creationId xmlns:a16="http://schemas.microsoft.com/office/drawing/2014/main" id="{9EC08A27-C8DF-B902-1A9A-463E76411858}"/>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5" name="Text Placeholder 13">
            <a:extLst>
              <a:ext uri="{FF2B5EF4-FFF2-40B4-BE49-F238E27FC236}">
                <a16:creationId xmlns:a16="http://schemas.microsoft.com/office/drawing/2014/main" id="{3DBF6E09-61A2-DAA6-9583-E4B3433FDDD2}"/>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09923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45229168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RESHAP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9" name="Group 8">
            <a:extLst>
              <a:ext uri="{FF2B5EF4-FFF2-40B4-BE49-F238E27FC236}">
                <a16:creationId xmlns:a16="http://schemas.microsoft.com/office/drawing/2014/main" id="{B1D4F964-8358-5B45-7EEC-0418F135E8C1}"/>
              </a:ext>
            </a:extLst>
          </p:cNvPr>
          <p:cNvGrpSpPr/>
          <p:nvPr userDrawn="1"/>
        </p:nvGrpSpPr>
        <p:grpSpPr>
          <a:xfrm>
            <a:off x="9778590" y="125009"/>
            <a:ext cx="2223323" cy="457200"/>
            <a:chOff x="9778590" y="125009"/>
            <a:chExt cx="2223323" cy="457200"/>
          </a:xfrm>
        </p:grpSpPr>
        <p:pic>
          <p:nvPicPr>
            <p:cNvPr id="10" name="Picture 7">
              <a:extLst>
                <a:ext uri="{FF2B5EF4-FFF2-40B4-BE49-F238E27FC236}">
                  <a16:creationId xmlns:a16="http://schemas.microsoft.com/office/drawing/2014/main" id="{EE6F15ED-DCC6-9B12-9EEB-632E7E2E1F6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5" name="Rectangle 14">
              <a:extLst>
                <a:ext uri="{FF2B5EF4-FFF2-40B4-BE49-F238E27FC236}">
                  <a16:creationId xmlns:a16="http://schemas.microsoft.com/office/drawing/2014/main" id="{C0153479-6929-C1FD-49A4-1C4C42518C99}"/>
                </a:ext>
              </a:extLst>
            </p:cNvPr>
            <p:cNvSpPr/>
            <p:nvPr/>
          </p:nvSpPr>
          <p:spPr>
            <a:xfrm>
              <a:off x="9778590" y="199721"/>
              <a:ext cx="982961"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5"/>
                  </a:solidFill>
                  <a:effectLst/>
                  <a:uLnTx/>
                  <a:uFillTx/>
                  <a:latin typeface="Bahnschrift SemiBold Condensed" panose="020B0502040204020203" pitchFamily="34" charset="0"/>
                  <a:ea typeface="+mn-ea"/>
                  <a:cs typeface="Arial" panose="020B0604020202020204" pitchFamily="34" charset="0"/>
                </a:rPr>
                <a:t>RESHAPE</a:t>
              </a:r>
              <a:endParaRPr kumimoji="0" lang="en-US" sz="1400" b="0" i="0" u="none" strike="noStrike" kern="1200" cap="none" spc="300" normalizeH="0" baseline="0" noProof="0">
                <a:ln>
                  <a:noFill/>
                </a:ln>
                <a:solidFill>
                  <a:schemeClr val="accent5"/>
                </a:solidFill>
                <a:effectLst/>
                <a:uLnTx/>
                <a:uFillTx/>
                <a:latin typeface="Arial" panose="020B0604020202020204"/>
                <a:ea typeface="+mn-ea"/>
                <a:cs typeface="+mn-cs"/>
              </a:endParaRPr>
            </a:p>
          </p:txBody>
        </p:sp>
      </p:grpSp>
      <p:sp>
        <p:nvSpPr>
          <p:cNvPr id="6" name="Text Placeholder 37">
            <a:extLst>
              <a:ext uri="{FF2B5EF4-FFF2-40B4-BE49-F238E27FC236}">
                <a16:creationId xmlns:a16="http://schemas.microsoft.com/office/drawing/2014/main" id="{6FD5171A-4C26-CEF1-8486-6F89194672A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82B86439-0E3A-6E80-BC44-B6149934A22B}"/>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274977171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REFUEL-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9144000"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3" name="Group 2">
            <a:extLst>
              <a:ext uri="{FF2B5EF4-FFF2-40B4-BE49-F238E27FC236}">
                <a16:creationId xmlns:a16="http://schemas.microsoft.com/office/drawing/2014/main" id="{7469594D-5C73-B328-4D42-26FC4856EE72}"/>
              </a:ext>
            </a:extLst>
          </p:cNvPr>
          <p:cNvGrpSpPr/>
          <p:nvPr userDrawn="1"/>
        </p:nvGrpSpPr>
        <p:grpSpPr>
          <a:xfrm>
            <a:off x="9924463" y="125009"/>
            <a:ext cx="2077450" cy="457200"/>
            <a:chOff x="9924463" y="125009"/>
            <a:chExt cx="2077450" cy="457200"/>
          </a:xfrm>
        </p:grpSpPr>
        <p:pic>
          <p:nvPicPr>
            <p:cNvPr id="6" name="Picture 7">
              <a:extLst>
                <a:ext uri="{FF2B5EF4-FFF2-40B4-BE49-F238E27FC236}">
                  <a16:creationId xmlns:a16="http://schemas.microsoft.com/office/drawing/2014/main" id="{983899BD-7175-35B9-55F5-7B942EB06B0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7" name="Rectangle 6">
              <a:extLst>
                <a:ext uri="{FF2B5EF4-FFF2-40B4-BE49-F238E27FC236}">
                  <a16:creationId xmlns:a16="http://schemas.microsoft.com/office/drawing/2014/main" id="{1398CDAE-913F-EA84-A0BE-68C281910AA0}"/>
                </a:ext>
              </a:extLst>
            </p:cNvPr>
            <p:cNvSpPr/>
            <p:nvPr/>
          </p:nvSpPr>
          <p:spPr>
            <a:xfrm>
              <a:off x="9924463" y="199721"/>
              <a:ext cx="837088"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5"/>
                  </a:solidFill>
                  <a:effectLst/>
                  <a:uLnTx/>
                  <a:uFillTx/>
                  <a:latin typeface="Bahnschrift SemiBold Condensed" panose="020B0502040204020203" pitchFamily="34" charset="0"/>
                  <a:ea typeface="+mn-ea"/>
                  <a:cs typeface="Arial" panose="020B0604020202020204" pitchFamily="34" charset="0"/>
                </a:rPr>
                <a:t>REFUEL</a:t>
              </a:r>
              <a:endParaRPr kumimoji="0" lang="en-US" sz="1400" b="0" i="0" u="none" strike="noStrike" kern="1200" cap="none" spc="300" normalizeH="0" baseline="0" noProof="0">
                <a:ln>
                  <a:noFill/>
                </a:ln>
                <a:solidFill>
                  <a:schemeClr val="accent5"/>
                </a:solidFill>
                <a:effectLst/>
                <a:uLnTx/>
                <a:uFillTx/>
                <a:latin typeface="Arial" panose="020B0604020202020204"/>
                <a:ea typeface="+mn-ea"/>
                <a:cs typeface="+mn-cs"/>
              </a:endParaRPr>
            </a:p>
          </p:txBody>
        </p:sp>
      </p:grpSp>
      <p:sp>
        <p:nvSpPr>
          <p:cNvPr id="10" name="Text Placeholder 37">
            <a:extLst>
              <a:ext uri="{FF2B5EF4-FFF2-40B4-BE49-F238E27FC236}">
                <a16:creationId xmlns:a16="http://schemas.microsoft.com/office/drawing/2014/main" id="{426F5FA7-B5C9-41BB-117F-F8173E6EDE61}"/>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15" name="Text Placeholder 13">
            <a:extLst>
              <a:ext uri="{FF2B5EF4-FFF2-40B4-BE49-F238E27FC236}">
                <a16:creationId xmlns:a16="http://schemas.microsoft.com/office/drawing/2014/main" id="{683FBAD3-1B32-147C-7CE9-79472B49F470}"/>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309805222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REGENERATE-Copy-Image">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7FDA9FA-0476-9D37-34D7-0C31CFCE30BD}"/>
              </a:ext>
            </a:extLst>
          </p:cNvPr>
          <p:cNvSpPr>
            <a:spLocks noGrp="1"/>
          </p:cNvSpPr>
          <p:nvPr>
            <p:ph sz="quarter" idx="14" hasCustomPrompt="1"/>
          </p:nvPr>
        </p:nvSpPr>
        <p:spPr>
          <a:xfrm>
            <a:off x="6324599" y="1828800"/>
            <a:ext cx="5257801" cy="4343400"/>
          </a:xfrm>
        </p:spPr>
        <p:txBody>
          <a:bodyPr/>
          <a:lstStyle>
            <a:lvl1pPr marL="0" indent="0">
              <a:buNone/>
              <a:defRPr/>
            </a:lvl1pPr>
            <a:lvl2pPr marL="342900" indent="0">
              <a:buNone/>
              <a:defRPr/>
            </a:lvl2pPr>
          </a:lstStyle>
          <a:p>
            <a:pPr lvl="0"/>
            <a:r>
              <a:rPr lang="en-US"/>
              <a:t>Click to add image, chart, etc.</a:t>
            </a:r>
          </a:p>
        </p:txBody>
      </p:sp>
      <p:sp>
        <p:nvSpPr>
          <p:cNvPr id="17" name="Title 1">
            <a:extLst>
              <a:ext uri="{FF2B5EF4-FFF2-40B4-BE49-F238E27FC236}">
                <a16:creationId xmlns:a16="http://schemas.microsoft.com/office/drawing/2014/main" id="{1DA7E4DA-915B-0D10-7205-0EDBB06664C9}"/>
              </a:ext>
            </a:extLst>
          </p:cNvPr>
          <p:cNvSpPr>
            <a:spLocks noGrp="1"/>
          </p:cNvSpPr>
          <p:nvPr>
            <p:ph type="title" hasCustomPrompt="1"/>
          </p:nvPr>
        </p:nvSpPr>
        <p:spPr>
          <a:xfrm>
            <a:off x="612648" y="365760"/>
            <a:ext cx="8848389" cy="365760"/>
          </a:xfrm>
        </p:spPr>
        <p:txBody>
          <a:bodyPr/>
          <a:lstStyle/>
          <a:p>
            <a:r>
              <a:rPr lang="en-US"/>
              <a:t>Click to edit Header</a:t>
            </a:r>
          </a:p>
        </p:txBody>
      </p:sp>
      <p:sp>
        <p:nvSpPr>
          <p:cNvPr id="27" name="Text Placeholder 26">
            <a:extLst>
              <a:ext uri="{FF2B5EF4-FFF2-40B4-BE49-F238E27FC236}">
                <a16:creationId xmlns:a16="http://schemas.microsoft.com/office/drawing/2014/main" id="{C78269B6-71FD-FE24-6DF0-7A81B65EEA53}"/>
              </a:ext>
            </a:extLst>
          </p:cNvPr>
          <p:cNvSpPr>
            <a:spLocks noGrp="1"/>
          </p:cNvSpPr>
          <p:nvPr>
            <p:ph type="body" sz="quarter" idx="18"/>
          </p:nvPr>
        </p:nvSpPr>
        <p:spPr>
          <a:xfrm>
            <a:off x="609600" y="18288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2" name="Footer Placeholder 1">
            <a:extLst>
              <a:ext uri="{FF2B5EF4-FFF2-40B4-BE49-F238E27FC236}">
                <a16:creationId xmlns:a16="http://schemas.microsoft.com/office/drawing/2014/main" id="{CD90F305-32B9-AAE2-E238-B6277DBC1E8B}"/>
              </a:ext>
            </a:extLst>
          </p:cNvPr>
          <p:cNvSpPr>
            <a:spLocks noGrp="1"/>
          </p:cNvSpPr>
          <p:nvPr>
            <p:ph type="ftr" sz="quarter" idx="19"/>
          </p:nvPr>
        </p:nvSpPr>
        <p:spPr>
          <a:xfrm>
            <a:off x="4038600" y="6766560"/>
            <a:ext cx="4114800" cy="9144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426760-F931-42ED-3A70-C5AF50D95048}"/>
              </a:ext>
            </a:extLst>
          </p:cNvPr>
          <p:cNvSpPr>
            <a:spLocks noGrp="1"/>
          </p:cNvSpPr>
          <p:nvPr>
            <p:ph type="sldNum" sz="quarter" idx="20"/>
          </p:nvPr>
        </p:nvSpPr>
        <p:spPr/>
        <p:txBody>
          <a:bodyPr/>
          <a:lstStyle/>
          <a:p>
            <a:fld id="{C1EAFCFC-6971-8246-BB9C-C79BA78E482F}" type="slidenum">
              <a:rPr lang="en-US" smtClean="0"/>
              <a:t>‹#›</a:t>
            </a:fld>
            <a:endParaRPr lang="en-US"/>
          </a:p>
        </p:txBody>
      </p:sp>
      <p:sp>
        <p:nvSpPr>
          <p:cNvPr id="5" name="Text Placeholder 26">
            <a:extLst>
              <a:ext uri="{FF2B5EF4-FFF2-40B4-BE49-F238E27FC236}">
                <a16:creationId xmlns:a16="http://schemas.microsoft.com/office/drawing/2014/main" id="{B6A1F6AA-5DBC-1EF1-7C90-255187D9A610}"/>
              </a:ext>
            </a:extLst>
          </p:cNvPr>
          <p:cNvSpPr>
            <a:spLocks noGrp="1"/>
          </p:cNvSpPr>
          <p:nvPr>
            <p:ph type="body" sz="quarter" idx="22"/>
          </p:nvPr>
        </p:nvSpPr>
        <p:spPr>
          <a:xfrm>
            <a:off x="609600" y="273300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8" name="Text Placeholder 26">
            <a:extLst>
              <a:ext uri="{FF2B5EF4-FFF2-40B4-BE49-F238E27FC236}">
                <a16:creationId xmlns:a16="http://schemas.microsoft.com/office/drawing/2014/main" id="{8F761182-DD72-12B6-4F6B-A047A452A424}"/>
              </a:ext>
            </a:extLst>
          </p:cNvPr>
          <p:cNvSpPr>
            <a:spLocks noGrp="1"/>
          </p:cNvSpPr>
          <p:nvPr>
            <p:ph type="body" sz="quarter" idx="24"/>
          </p:nvPr>
        </p:nvSpPr>
        <p:spPr>
          <a:xfrm>
            <a:off x="609600" y="3664390"/>
            <a:ext cx="5257800" cy="276999"/>
          </a:xfrm>
        </p:spPr>
        <p:txBody>
          <a:bodyPr>
            <a:spAutoFit/>
          </a:bodyPr>
          <a:lstStyle>
            <a:lvl1pPr marL="0" indent="0">
              <a:buNone/>
              <a:defRPr sz="2000" b="1" i="0" cap="all" spc="200" baseline="0">
                <a:solidFill>
                  <a:schemeClr val="accent5"/>
                </a:solidFill>
                <a:latin typeface="Bahnschrift SemiBold Condensed" panose="020B0502040204020203" pitchFamily="34" charset="0"/>
              </a:defRPr>
            </a:lvl1pPr>
          </a:lstStyle>
          <a:p>
            <a:pPr lvl="0"/>
            <a:endParaRPr lang="en-US"/>
          </a:p>
        </p:txBody>
      </p:sp>
      <p:sp>
        <p:nvSpPr>
          <p:cNvPr id="11" name="Text Placeholder 9">
            <a:extLst>
              <a:ext uri="{FF2B5EF4-FFF2-40B4-BE49-F238E27FC236}">
                <a16:creationId xmlns:a16="http://schemas.microsoft.com/office/drawing/2014/main" id="{A0436758-327B-1C07-44DF-0834F5D57AC5}"/>
              </a:ext>
            </a:extLst>
          </p:cNvPr>
          <p:cNvSpPr>
            <a:spLocks noGrp="1"/>
          </p:cNvSpPr>
          <p:nvPr>
            <p:ph type="body" sz="quarter" idx="26"/>
          </p:nvPr>
        </p:nvSpPr>
        <p:spPr>
          <a:xfrm>
            <a:off x="609600" y="2109433"/>
            <a:ext cx="5257800" cy="193899"/>
          </a:xfrm>
        </p:spPr>
        <p:txBody>
          <a:bodyPr>
            <a:spAutoFit/>
          </a:bodyPr>
          <a:lstStyle/>
          <a:p>
            <a:pPr lvl="0"/>
            <a:r>
              <a:rPr lang="en-US"/>
              <a:t>Click to edit</a:t>
            </a:r>
          </a:p>
        </p:txBody>
      </p:sp>
      <p:sp>
        <p:nvSpPr>
          <p:cNvPr id="12" name="Text Placeholder 9">
            <a:extLst>
              <a:ext uri="{FF2B5EF4-FFF2-40B4-BE49-F238E27FC236}">
                <a16:creationId xmlns:a16="http://schemas.microsoft.com/office/drawing/2014/main" id="{21CF0323-62FC-F60A-09B2-A97DF664D73F}"/>
              </a:ext>
            </a:extLst>
          </p:cNvPr>
          <p:cNvSpPr>
            <a:spLocks noGrp="1"/>
          </p:cNvSpPr>
          <p:nvPr>
            <p:ph type="body" sz="quarter" idx="27"/>
          </p:nvPr>
        </p:nvSpPr>
        <p:spPr>
          <a:xfrm>
            <a:off x="609600" y="3009999"/>
            <a:ext cx="5257800" cy="193899"/>
          </a:xfrm>
        </p:spPr>
        <p:txBody>
          <a:bodyPr>
            <a:spAutoFit/>
          </a:bodyPr>
          <a:lstStyle/>
          <a:p>
            <a:pPr lvl="0"/>
            <a:r>
              <a:rPr lang="en-US"/>
              <a:t>Click to edit</a:t>
            </a:r>
          </a:p>
        </p:txBody>
      </p:sp>
      <p:sp>
        <p:nvSpPr>
          <p:cNvPr id="14" name="Text Placeholder 9">
            <a:extLst>
              <a:ext uri="{FF2B5EF4-FFF2-40B4-BE49-F238E27FC236}">
                <a16:creationId xmlns:a16="http://schemas.microsoft.com/office/drawing/2014/main" id="{31CF4D56-C016-F95F-5363-4FFC5EA2F546}"/>
              </a:ext>
            </a:extLst>
          </p:cNvPr>
          <p:cNvSpPr>
            <a:spLocks noGrp="1"/>
          </p:cNvSpPr>
          <p:nvPr>
            <p:ph type="body" sz="quarter" idx="28"/>
          </p:nvPr>
        </p:nvSpPr>
        <p:spPr>
          <a:xfrm>
            <a:off x="609600" y="3941389"/>
            <a:ext cx="5257800" cy="193899"/>
          </a:xfrm>
        </p:spPr>
        <p:txBody>
          <a:bodyPr>
            <a:spAutoFit/>
          </a:bodyPr>
          <a:lstStyle/>
          <a:p>
            <a:pPr lvl="0"/>
            <a:r>
              <a:rPr lang="en-US"/>
              <a:t>Click to edit</a:t>
            </a:r>
          </a:p>
        </p:txBody>
      </p:sp>
      <p:grpSp>
        <p:nvGrpSpPr>
          <p:cNvPr id="9" name="Group 8">
            <a:extLst>
              <a:ext uri="{FF2B5EF4-FFF2-40B4-BE49-F238E27FC236}">
                <a16:creationId xmlns:a16="http://schemas.microsoft.com/office/drawing/2014/main" id="{48274108-6BCE-4ABF-201F-D7F20D36B20E}"/>
              </a:ext>
            </a:extLst>
          </p:cNvPr>
          <p:cNvGrpSpPr/>
          <p:nvPr userDrawn="1"/>
        </p:nvGrpSpPr>
        <p:grpSpPr>
          <a:xfrm>
            <a:off x="9457989" y="125009"/>
            <a:ext cx="2543924" cy="457200"/>
            <a:chOff x="9457989" y="125009"/>
            <a:chExt cx="2543924" cy="457200"/>
          </a:xfrm>
        </p:grpSpPr>
        <p:pic>
          <p:nvPicPr>
            <p:cNvPr id="10" name="Picture 10">
              <a:extLst>
                <a:ext uri="{FF2B5EF4-FFF2-40B4-BE49-F238E27FC236}">
                  <a16:creationId xmlns:a16="http://schemas.microsoft.com/office/drawing/2014/main" id="{F4D91CC9-A2B3-725E-B4B2-683972BB103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5" name="Rectangle 14">
              <a:extLst>
                <a:ext uri="{FF2B5EF4-FFF2-40B4-BE49-F238E27FC236}">
                  <a16:creationId xmlns:a16="http://schemas.microsoft.com/office/drawing/2014/main" id="{5368B746-2905-65AF-4702-1AAE2CD5811A}"/>
                </a:ext>
              </a:extLst>
            </p:cNvPr>
            <p:cNvSpPr/>
            <p:nvPr/>
          </p:nvSpPr>
          <p:spPr>
            <a:xfrm>
              <a:off x="9457989" y="199721"/>
              <a:ext cx="1303562"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chemeClr val="accent5"/>
                  </a:solidFill>
                  <a:effectLst/>
                  <a:uLnTx/>
                  <a:uFillTx/>
                  <a:latin typeface="Bahnschrift SemiBold Condensed" panose="020B0502040204020203" pitchFamily="34" charset="0"/>
                  <a:ea typeface="+mn-ea"/>
                  <a:cs typeface="Arial" panose="020B0604020202020204" pitchFamily="34" charset="0"/>
                </a:rPr>
                <a:t>REGENERATE</a:t>
              </a:r>
              <a:endParaRPr kumimoji="0" lang="en-US" sz="1400" b="0" i="0" u="none" strike="noStrike" kern="1200" cap="none" spc="300" normalizeH="0" baseline="0" noProof="0">
                <a:ln>
                  <a:noFill/>
                </a:ln>
                <a:solidFill>
                  <a:schemeClr val="accent5"/>
                </a:solidFill>
                <a:effectLst/>
                <a:uLnTx/>
                <a:uFillTx/>
                <a:latin typeface="Arial" panose="020B0604020202020204"/>
                <a:ea typeface="+mn-ea"/>
                <a:cs typeface="+mn-cs"/>
              </a:endParaRPr>
            </a:p>
          </p:txBody>
        </p:sp>
      </p:grpSp>
      <p:sp>
        <p:nvSpPr>
          <p:cNvPr id="6" name="Text Placeholder 37">
            <a:extLst>
              <a:ext uri="{FF2B5EF4-FFF2-40B4-BE49-F238E27FC236}">
                <a16:creationId xmlns:a16="http://schemas.microsoft.com/office/drawing/2014/main" id="{969E75F0-2764-A4B4-4651-B6912C5A7CE8}"/>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
        <p:nvSpPr>
          <p:cNvPr id="7" name="Text Placeholder 13">
            <a:extLst>
              <a:ext uri="{FF2B5EF4-FFF2-40B4-BE49-F238E27FC236}">
                <a16:creationId xmlns:a16="http://schemas.microsoft.com/office/drawing/2014/main" id="{D3A91B89-3F42-B2F0-1EEC-793EDB5628D5}"/>
              </a:ext>
            </a:extLst>
          </p:cNvPr>
          <p:cNvSpPr>
            <a:spLocks noGrp="1"/>
          </p:cNvSpPr>
          <p:nvPr>
            <p:ph type="body" sz="quarter" idx="13" hasCustomPrompt="1"/>
          </p:nvPr>
        </p:nvSpPr>
        <p:spPr>
          <a:xfrm>
            <a:off x="609600" y="822960"/>
            <a:ext cx="10972800" cy="553998"/>
          </a:xfrm>
        </p:spPr>
        <p:txBody>
          <a:bodyPr>
            <a:noAutofit/>
          </a:bodyPr>
          <a:lstStyle>
            <a:lvl1pPr marL="0" indent="0">
              <a:spcAft>
                <a:spcPts val="200"/>
              </a:spcAft>
              <a:buNone/>
              <a:defRPr sz="2000"/>
            </a:lvl1pPr>
          </a:lstStyle>
          <a:p>
            <a:pPr lvl="0"/>
            <a:r>
              <a:rPr lang="en-US"/>
              <a:t>Click to edit subhead</a:t>
            </a:r>
          </a:p>
        </p:txBody>
      </p:sp>
    </p:spTree>
    <p:extLst>
      <p:ext uri="{BB962C8B-B14F-4D97-AF65-F5344CB8AC3E}">
        <p14:creationId xmlns:p14="http://schemas.microsoft.com/office/powerpoint/2010/main" val="181280568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Closing - CTA - Contact Inf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2CB61C-20BE-D5A3-DF2E-8DCB5E6A65FC}"/>
              </a:ext>
            </a:extLst>
          </p:cNvPr>
          <p:cNvPicPr>
            <a:picLocks noChangeAspect="1"/>
          </p:cNvPicPr>
          <p:nvPr userDrawn="1"/>
        </p:nvPicPr>
        <p:blipFill>
          <a:blip r:embed="rId2"/>
          <a:stretch>
            <a:fillRect/>
          </a:stretch>
        </p:blipFill>
        <p:spPr>
          <a:xfrm>
            <a:off x="6350" y="0"/>
            <a:ext cx="12179300" cy="6858000"/>
          </a:xfrm>
          <a:prstGeom prst="rect">
            <a:avLst/>
          </a:prstGeom>
        </p:spPr>
      </p:pic>
      <p:pic>
        <p:nvPicPr>
          <p:cNvPr id="6" name="Picture 5">
            <a:extLst>
              <a:ext uri="{FF2B5EF4-FFF2-40B4-BE49-F238E27FC236}">
                <a16:creationId xmlns:a16="http://schemas.microsoft.com/office/drawing/2014/main" id="{72FE507C-6480-72C8-E0CD-C19FAA41614D}"/>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1">
            <a:extLst>
              <a:ext uri="{FF2B5EF4-FFF2-40B4-BE49-F238E27FC236}">
                <a16:creationId xmlns:a16="http://schemas.microsoft.com/office/drawing/2014/main" id="{70433598-3BA0-D7BB-77C4-13C8D7C204AE}"/>
              </a:ext>
            </a:extLst>
          </p:cNvPr>
          <p:cNvSpPr>
            <a:spLocks noGrp="1"/>
          </p:cNvSpPr>
          <p:nvPr>
            <p:ph type="title" hasCustomPrompt="1"/>
          </p:nvPr>
        </p:nvSpPr>
        <p:spPr>
          <a:xfrm>
            <a:off x="612648" y="365760"/>
            <a:ext cx="7312154" cy="553998"/>
          </a:xfrm>
        </p:spPr>
        <p:txBody>
          <a:bodyPr wrap="square">
            <a:spAutoFit/>
          </a:bodyPr>
          <a:lstStyle>
            <a:lvl1pPr>
              <a:defRPr sz="4000"/>
            </a:lvl1pPr>
          </a:lstStyle>
          <a:p>
            <a:r>
              <a:rPr lang="en-US"/>
              <a:t>[Thank you / closing statement]</a:t>
            </a:r>
          </a:p>
        </p:txBody>
      </p:sp>
      <p:sp>
        <p:nvSpPr>
          <p:cNvPr id="3" name="Slide Number Placeholder 2">
            <a:extLst>
              <a:ext uri="{FF2B5EF4-FFF2-40B4-BE49-F238E27FC236}">
                <a16:creationId xmlns:a16="http://schemas.microsoft.com/office/drawing/2014/main" id="{AB65D87C-DB9B-C89F-D1C3-B55FBA2DE3BC}"/>
              </a:ext>
            </a:extLst>
          </p:cNvPr>
          <p:cNvSpPr>
            <a:spLocks noGrp="1"/>
          </p:cNvSpPr>
          <p:nvPr>
            <p:ph type="sldNum" sz="quarter" idx="10"/>
          </p:nvPr>
        </p:nvSpPr>
        <p:spPr/>
        <p:txBody>
          <a:bodyPr/>
          <a:lstStyle/>
          <a:p>
            <a:fld id="{C1EAFCFC-6971-8246-BB9C-C79BA78E482F}" type="slidenum">
              <a:rPr lang="en-US" smtClean="0"/>
              <a:pPr/>
              <a:t>‹#›</a:t>
            </a:fld>
            <a:endParaRPr lang="en-US"/>
          </a:p>
        </p:txBody>
      </p:sp>
      <p:sp>
        <p:nvSpPr>
          <p:cNvPr id="4" name="Footer Placeholder 3">
            <a:extLst>
              <a:ext uri="{FF2B5EF4-FFF2-40B4-BE49-F238E27FC236}">
                <a16:creationId xmlns:a16="http://schemas.microsoft.com/office/drawing/2014/main" id="{60A39847-CD27-97BC-0183-976B15B2A4A2}"/>
              </a:ext>
            </a:extLst>
          </p:cNvPr>
          <p:cNvSpPr>
            <a:spLocks noGrp="1"/>
          </p:cNvSpPr>
          <p:nvPr>
            <p:ph type="ftr" sz="quarter" idx="11"/>
          </p:nvPr>
        </p:nvSpPr>
        <p:spPr/>
        <p:txBody>
          <a:bodyPr/>
          <a:lstStyle/>
          <a:p>
            <a:endParaRPr lang="en-US"/>
          </a:p>
        </p:txBody>
      </p:sp>
      <p:pic>
        <p:nvPicPr>
          <p:cNvPr id="7" name="Picture 6">
            <a:extLst>
              <a:ext uri="{FF2B5EF4-FFF2-40B4-BE49-F238E27FC236}">
                <a16:creationId xmlns:a16="http://schemas.microsoft.com/office/drawing/2014/main" id="{CFFB3147-E42B-03DD-1E38-57D195B9065A}"/>
              </a:ext>
            </a:extLst>
          </p:cNvPr>
          <p:cNvPicPr>
            <a:picLocks noChangeAspect="1"/>
          </p:cNvPicPr>
          <p:nvPr userDrawn="1"/>
        </p:nvPicPr>
        <p:blipFill>
          <a:blip r:embed="rId4"/>
          <a:stretch>
            <a:fillRect/>
          </a:stretch>
        </p:blipFill>
        <p:spPr>
          <a:xfrm>
            <a:off x="9753600" y="365760"/>
            <a:ext cx="1828800" cy="799110"/>
          </a:xfrm>
          <a:prstGeom prst="rect">
            <a:avLst/>
          </a:prstGeom>
        </p:spPr>
      </p:pic>
      <p:sp>
        <p:nvSpPr>
          <p:cNvPr id="9" name="Text Placeholder 8">
            <a:extLst>
              <a:ext uri="{FF2B5EF4-FFF2-40B4-BE49-F238E27FC236}">
                <a16:creationId xmlns:a16="http://schemas.microsoft.com/office/drawing/2014/main" id="{1142ED61-DD1C-F53B-3C39-4AFEEB6708EB}"/>
              </a:ext>
            </a:extLst>
          </p:cNvPr>
          <p:cNvSpPr>
            <a:spLocks noGrp="1"/>
          </p:cNvSpPr>
          <p:nvPr>
            <p:ph type="body" sz="quarter" idx="12" hasCustomPrompt="1"/>
          </p:nvPr>
        </p:nvSpPr>
        <p:spPr>
          <a:xfrm>
            <a:off x="2438400" y="297180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11" name="Picture Placeholder 10">
            <a:extLst>
              <a:ext uri="{FF2B5EF4-FFF2-40B4-BE49-F238E27FC236}">
                <a16:creationId xmlns:a16="http://schemas.microsoft.com/office/drawing/2014/main" id="{31431FD4-5AC1-A5DE-6735-495E2E8435C6}"/>
              </a:ext>
            </a:extLst>
          </p:cNvPr>
          <p:cNvSpPr>
            <a:spLocks noGrp="1"/>
          </p:cNvSpPr>
          <p:nvPr>
            <p:ph type="pic" sz="quarter" idx="13" hasCustomPrompt="1"/>
          </p:nvPr>
        </p:nvSpPr>
        <p:spPr>
          <a:xfrm>
            <a:off x="612775" y="1828800"/>
            <a:ext cx="1600200" cy="1600200"/>
          </a:xfrm>
        </p:spPr>
        <p:txBody>
          <a:bodyPr/>
          <a:lstStyle/>
          <a:p>
            <a:r>
              <a:rPr lang="en-US"/>
              <a:t>Employee pic</a:t>
            </a:r>
          </a:p>
        </p:txBody>
      </p:sp>
      <p:sp>
        <p:nvSpPr>
          <p:cNvPr id="12" name="Text Placeholder 8">
            <a:extLst>
              <a:ext uri="{FF2B5EF4-FFF2-40B4-BE49-F238E27FC236}">
                <a16:creationId xmlns:a16="http://schemas.microsoft.com/office/drawing/2014/main" id="{1624F31C-7E8F-47FE-6AF5-D561CD87F539}"/>
              </a:ext>
            </a:extLst>
          </p:cNvPr>
          <p:cNvSpPr>
            <a:spLocks noGrp="1"/>
          </p:cNvSpPr>
          <p:nvPr>
            <p:ph type="body" sz="quarter" idx="14" hasCustomPrompt="1"/>
          </p:nvPr>
        </p:nvSpPr>
        <p:spPr>
          <a:xfrm>
            <a:off x="2438400" y="2481908"/>
            <a:ext cx="3429000" cy="249299"/>
          </a:xfrm>
        </p:spPr>
        <p:txBody>
          <a:bodyPr wrap="square" anchor="b" anchorCtr="0">
            <a:spAutoFit/>
          </a:bodyPr>
          <a:lstStyle>
            <a:lvl1pPr marL="0" indent="0">
              <a:buNone/>
              <a:defRPr b="1">
                <a:solidFill>
                  <a:schemeClr val="accent5"/>
                </a:solidFill>
              </a:defRPr>
            </a:lvl1pPr>
            <a:lvl2pPr marL="282575" indent="0">
              <a:buNone/>
              <a:defRPr/>
            </a:lvl2pPr>
          </a:lstStyle>
          <a:p>
            <a:pPr lvl="0"/>
            <a:r>
              <a:rPr lang="en-US"/>
              <a:t>[Employee name]</a:t>
            </a:r>
          </a:p>
        </p:txBody>
      </p:sp>
      <p:sp>
        <p:nvSpPr>
          <p:cNvPr id="22" name="Text Placeholder 8">
            <a:extLst>
              <a:ext uri="{FF2B5EF4-FFF2-40B4-BE49-F238E27FC236}">
                <a16:creationId xmlns:a16="http://schemas.microsoft.com/office/drawing/2014/main" id="{288D16C8-EE90-F016-DFF3-36DAA4278F94}"/>
              </a:ext>
            </a:extLst>
          </p:cNvPr>
          <p:cNvSpPr>
            <a:spLocks noGrp="1"/>
          </p:cNvSpPr>
          <p:nvPr>
            <p:ph type="body" sz="quarter" idx="15" hasCustomPrompt="1"/>
          </p:nvPr>
        </p:nvSpPr>
        <p:spPr>
          <a:xfrm>
            <a:off x="2438400" y="326280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23" name="Text Placeholder 8">
            <a:extLst>
              <a:ext uri="{FF2B5EF4-FFF2-40B4-BE49-F238E27FC236}">
                <a16:creationId xmlns:a16="http://schemas.microsoft.com/office/drawing/2014/main" id="{9EE6E007-72E8-3254-331E-E73FA61D945C}"/>
              </a:ext>
            </a:extLst>
          </p:cNvPr>
          <p:cNvSpPr>
            <a:spLocks noGrp="1"/>
          </p:cNvSpPr>
          <p:nvPr>
            <p:ph type="body" sz="quarter" idx="16" hasCustomPrompt="1"/>
          </p:nvPr>
        </p:nvSpPr>
        <p:spPr>
          <a:xfrm>
            <a:off x="8150227" y="297180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24" name="Picture Placeholder 10">
            <a:extLst>
              <a:ext uri="{FF2B5EF4-FFF2-40B4-BE49-F238E27FC236}">
                <a16:creationId xmlns:a16="http://schemas.microsoft.com/office/drawing/2014/main" id="{EC98EE90-A627-68C5-C056-F255C8C3E60F}"/>
              </a:ext>
            </a:extLst>
          </p:cNvPr>
          <p:cNvSpPr>
            <a:spLocks noGrp="1"/>
          </p:cNvSpPr>
          <p:nvPr>
            <p:ph type="pic" sz="quarter" idx="17" hasCustomPrompt="1"/>
          </p:nvPr>
        </p:nvSpPr>
        <p:spPr>
          <a:xfrm>
            <a:off x="6324602" y="1828800"/>
            <a:ext cx="1600200" cy="1600200"/>
          </a:xfrm>
        </p:spPr>
        <p:txBody>
          <a:bodyPr/>
          <a:lstStyle/>
          <a:p>
            <a:r>
              <a:rPr lang="en-US"/>
              <a:t>Employee pic</a:t>
            </a:r>
          </a:p>
        </p:txBody>
      </p:sp>
      <p:sp>
        <p:nvSpPr>
          <p:cNvPr id="25" name="Text Placeholder 8">
            <a:extLst>
              <a:ext uri="{FF2B5EF4-FFF2-40B4-BE49-F238E27FC236}">
                <a16:creationId xmlns:a16="http://schemas.microsoft.com/office/drawing/2014/main" id="{320DA7EC-8293-F7C9-5951-D7D57EC15973}"/>
              </a:ext>
            </a:extLst>
          </p:cNvPr>
          <p:cNvSpPr>
            <a:spLocks noGrp="1"/>
          </p:cNvSpPr>
          <p:nvPr>
            <p:ph type="body" sz="quarter" idx="18" hasCustomPrompt="1"/>
          </p:nvPr>
        </p:nvSpPr>
        <p:spPr>
          <a:xfrm>
            <a:off x="8150227" y="2481908"/>
            <a:ext cx="3429000" cy="249299"/>
          </a:xfrm>
        </p:spPr>
        <p:txBody>
          <a:bodyPr wrap="square" anchor="b" anchorCtr="0">
            <a:spAutoFit/>
          </a:bodyPr>
          <a:lstStyle>
            <a:lvl1pPr marL="0" indent="0">
              <a:buNone/>
              <a:defRPr b="1">
                <a:solidFill>
                  <a:schemeClr val="accent5"/>
                </a:solidFill>
              </a:defRPr>
            </a:lvl1pPr>
            <a:lvl2pPr marL="282575" indent="0">
              <a:buNone/>
              <a:defRPr/>
            </a:lvl2pPr>
          </a:lstStyle>
          <a:p>
            <a:pPr lvl="0"/>
            <a:r>
              <a:rPr lang="en-US"/>
              <a:t>[Employee name]</a:t>
            </a:r>
          </a:p>
        </p:txBody>
      </p:sp>
      <p:sp>
        <p:nvSpPr>
          <p:cNvPr id="26" name="Text Placeholder 8">
            <a:extLst>
              <a:ext uri="{FF2B5EF4-FFF2-40B4-BE49-F238E27FC236}">
                <a16:creationId xmlns:a16="http://schemas.microsoft.com/office/drawing/2014/main" id="{25BDFCE9-5149-B3E2-C89E-1325E22DEF65}"/>
              </a:ext>
            </a:extLst>
          </p:cNvPr>
          <p:cNvSpPr>
            <a:spLocks noGrp="1"/>
          </p:cNvSpPr>
          <p:nvPr>
            <p:ph type="body" sz="quarter" idx="19" hasCustomPrompt="1"/>
          </p:nvPr>
        </p:nvSpPr>
        <p:spPr>
          <a:xfrm>
            <a:off x="8150227" y="326280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27" name="Text Placeholder 8">
            <a:extLst>
              <a:ext uri="{FF2B5EF4-FFF2-40B4-BE49-F238E27FC236}">
                <a16:creationId xmlns:a16="http://schemas.microsoft.com/office/drawing/2014/main" id="{9F9BBF05-D1E6-188A-F068-B695D738652D}"/>
              </a:ext>
            </a:extLst>
          </p:cNvPr>
          <p:cNvSpPr>
            <a:spLocks noGrp="1"/>
          </p:cNvSpPr>
          <p:nvPr>
            <p:ph type="body" sz="quarter" idx="20" hasCustomPrompt="1"/>
          </p:nvPr>
        </p:nvSpPr>
        <p:spPr>
          <a:xfrm>
            <a:off x="2438400" y="513061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28" name="Picture Placeholder 10">
            <a:extLst>
              <a:ext uri="{FF2B5EF4-FFF2-40B4-BE49-F238E27FC236}">
                <a16:creationId xmlns:a16="http://schemas.microsoft.com/office/drawing/2014/main" id="{87EB1B37-CC2D-2418-D60B-E19B0D1B1B6C}"/>
              </a:ext>
            </a:extLst>
          </p:cNvPr>
          <p:cNvSpPr>
            <a:spLocks noGrp="1"/>
          </p:cNvSpPr>
          <p:nvPr>
            <p:ph type="pic" sz="quarter" idx="21" hasCustomPrompt="1"/>
          </p:nvPr>
        </p:nvSpPr>
        <p:spPr>
          <a:xfrm>
            <a:off x="612775" y="3987610"/>
            <a:ext cx="1600200" cy="1600200"/>
          </a:xfrm>
        </p:spPr>
        <p:txBody>
          <a:bodyPr/>
          <a:lstStyle/>
          <a:p>
            <a:r>
              <a:rPr lang="en-US"/>
              <a:t>Employee pic</a:t>
            </a:r>
          </a:p>
        </p:txBody>
      </p:sp>
      <p:sp>
        <p:nvSpPr>
          <p:cNvPr id="29" name="Text Placeholder 8">
            <a:extLst>
              <a:ext uri="{FF2B5EF4-FFF2-40B4-BE49-F238E27FC236}">
                <a16:creationId xmlns:a16="http://schemas.microsoft.com/office/drawing/2014/main" id="{FF540102-68E9-DFCF-BB10-83A9C6FA9251}"/>
              </a:ext>
            </a:extLst>
          </p:cNvPr>
          <p:cNvSpPr>
            <a:spLocks noGrp="1"/>
          </p:cNvSpPr>
          <p:nvPr>
            <p:ph type="body" sz="quarter" idx="22" hasCustomPrompt="1"/>
          </p:nvPr>
        </p:nvSpPr>
        <p:spPr>
          <a:xfrm>
            <a:off x="2438400" y="4640718"/>
            <a:ext cx="3429000" cy="249299"/>
          </a:xfrm>
        </p:spPr>
        <p:txBody>
          <a:bodyPr wrap="square" anchor="b" anchorCtr="0">
            <a:spAutoFit/>
          </a:bodyPr>
          <a:lstStyle>
            <a:lvl1pPr marL="0" indent="0">
              <a:buNone/>
              <a:defRPr b="1">
                <a:solidFill>
                  <a:schemeClr val="accent5"/>
                </a:solidFill>
              </a:defRPr>
            </a:lvl1pPr>
            <a:lvl2pPr marL="282575" indent="0">
              <a:buNone/>
              <a:defRPr/>
            </a:lvl2pPr>
          </a:lstStyle>
          <a:p>
            <a:pPr lvl="0"/>
            <a:r>
              <a:rPr lang="en-US"/>
              <a:t>[Employee name]</a:t>
            </a:r>
          </a:p>
        </p:txBody>
      </p:sp>
      <p:sp>
        <p:nvSpPr>
          <p:cNvPr id="30" name="Text Placeholder 8">
            <a:extLst>
              <a:ext uri="{FF2B5EF4-FFF2-40B4-BE49-F238E27FC236}">
                <a16:creationId xmlns:a16="http://schemas.microsoft.com/office/drawing/2014/main" id="{871D5C57-DF1D-29A4-97D1-941C16B5F8A4}"/>
              </a:ext>
            </a:extLst>
          </p:cNvPr>
          <p:cNvSpPr>
            <a:spLocks noGrp="1"/>
          </p:cNvSpPr>
          <p:nvPr>
            <p:ph type="body" sz="quarter" idx="23" hasCustomPrompt="1"/>
          </p:nvPr>
        </p:nvSpPr>
        <p:spPr>
          <a:xfrm>
            <a:off x="2438400" y="542161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
        <p:nvSpPr>
          <p:cNvPr id="31" name="Text Placeholder 8">
            <a:extLst>
              <a:ext uri="{FF2B5EF4-FFF2-40B4-BE49-F238E27FC236}">
                <a16:creationId xmlns:a16="http://schemas.microsoft.com/office/drawing/2014/main" id="{07EFA5C6-2B9D-53DA-9B1C-99320F8B32F4}"/>
              </a:ext>
            </a:extLst>
          </p:cNvPr>
          <p:cNvSpPr>
            <a:spLocks noGrp="1"/>
          </p:cNvSpPr>
          <p:nvPr>
            <p:ph type="body" sz="quarter" idx="24" hasCustomPrompt="1"/>
          </p:nvPr>
        </p:nvSpPr>
        <p:spPr>
          <a:xfrm>
            <a:off x="8150227" y="5130610"/>
            <a:ext cx="3429000" cy="166199"/>
          </a:xfrm>
        </p:spPr>
        <p:txBody>
          <a:bodyPr anchor="b" anchorCtr="0">
            <a:spAutoFit/>
          </a:bodyPr>
          <a:lstStyle>
            <a:lvl1pPr marL="0" indent="0">
              <a:buNone/>
              <a:defRPr sz="1200"/>
            </a:lvl1pPr>
            <a:lvl2pPr marL="282575" indent="0">
              <a:buNone/>
              <a:defRPr/>
            </a:lvl2pPr>
          </a:lstStyle>
          <a:p>
            <a:pPr lvl="0"/>
            <a:r>
              <a:rPr lang="en-US"/>
              <a:t>[555.555.5555]</a:t>
            </a:r>
          </a:p>
        </p:txBody>
      </p:sp>
      <p:sp>
        <p:nvSpPr>
          <p:cNvPr id="32" name="Picture Placeholder 10">
            <a:extLst>
              <a:ext uri="{FF2B5EF4-FFF2-40B4-BE49-F238E27FC236}">
                <a16:creationId xmlns:a16="http://schemas.microsoft.com/office/drawing/2014/main" id="{A3065110-C6DA-1205-DF19-698DE02B0F1B}"/>
              </a:ext>
            </a:extLst>
          </p:cNvPr>
          <p:cNvSpPr>
            <a:spLocks noGrp="1"/>
          </p:cNvSpPr>
          <p:nvPr>
            <p:ph type="pic" sz="quarter" idx="25" hasCustomPrompt="1"/>
          </p:nvPr>
        </p:nvSpPr>
        <p:spPr>
          <a:xfrm>
            <a:off x="6324602" y="3987610"/>
            <a:ext cx="1600200" cy="1600200"/>
          </a:xfrm>
        </p:spPr>
        <p:txBody>
          <a:bodyPr/>
          <a:lstStyle/>
          <a:p>
            <a:r>
              <a:rPr lang="en-US"/>
              <a:t>Employee pic</a:t>
            </a:r>
          </a:p>
        </p:txBody>
      </p:sp>
      <p:sp>
        <p:nvSpPr>
          <p:cNvPr id="33" name="Text Placeholder 8">
            <a:extLst>
              <a:ext uri="{FF2B5EF4-FFF2-40B4-BE49-F238E27FC236}">
                <a16:creationId xmlns:a16="http://schemas.microsoft.com/office/drawing/2014/main" id="{3A4588BC-9F70-5EC0-60A2-F74A3E2578FF}"/>
              </a:ext>
            </a:extLst>
          </p:cNvPr>
          <p:cNvSpPr>
            <a:spLocks noGrp="1"/>
          </p:cNvSpPr>
          <p:nvPr>
            <p:ph type="body" sz="quarter" idx="26" hasCustomPrompt="1"/>
          </p:nvPr>
        </p:nvSpPr>
        <p:spPr>
          <a:xfrm>
            <a:off x="8150227" y="4640718"/>
            <a:ext cx="3429000" cy="249299"/>
          </a:xfrm>
        </p:spPr>
        <p:txBody>
          <a:bodyPr wrap="square" anchor="b" anchorCtr="0">
            <a:spAutoFit/>
          </a:bodyPr>
          <a:lstStyle>
            <a:lvl1pPr marL="0" indent="0">
              <a:buNone/>
              <a:defRPr b="1">
                <a:solidFill>
                  <a:schemeClr val="accent5"/>
                </a:solidFill>
              </a:defRPr>
            </a:lvl1pPr>
            <a:lvl2pPr marL="282575" indent="0">
              <a:buNone/>
              <a:defRPr/>
            </a:lvl2pPr>
          </a:lstStyle>
          <a:p>
            <a:pPr lvl="0"/>
            <a:r>
              <a:rPr lang="en-US"/>
              <a:t>[Employee name]</a:t>
            </a:r>
          </a:p>
        </p:txBody>
      </p:sp>
      <p:sp>
        <p:nvSpPr>
          <p:cNvPr id="34" name="Text Placeholder 8">
            <a:extLst>
              <a:ext uri="{FF2B5EF4-FFF2-40B4-BE49-F238E27FC236}">
                <a16:creationId xmlns:a16="http://schemas.microsoft.com/office/drawing/2014/main" id="{F325E152-D370-BFA0-C390-FFAA7C9FA35E}"/>
              </a:ext>
            </a:extLst>
          </p:cNvPr>
          <p:cNvSpPr>
            <a:spLocks noGrp="1"/>
          </p:cNvSpPr>
          <p:nvPr>
            <p:ph type="body" sz="quarter" idx="27" hasCustomPrompt="1"/>
          </p:nvPr>
        </p:nvSpPr>
        <p:spPr>
          <a:xfrm>
            <a:off x="8150227" y="5421611"/>
            <a:ext cx="3429000" cy="166199"/>
          </a:xfrm>
        </p:spPr>
        <p:txBody>
          <a:bodyPr anchor="b" anchorCtr="0">
            <a:spAutoFit/>
          </a:bodyPr>
          <a:lstStyle>
            <a:lvl1pPr marL="0" indent="0">
              <a:buNone/>
              <a:defRPr sz="1200"/>
            </a:lvl1pPr>
            <a:lvl2pPr marL="282575" indent="0">
              <a:buNone/>
              <a:defRPr/>
            </a:lvl2pPr>
          </a:lstStyle>
          <a:p>
            <a:pPr lvl="0"/>
            <a:r>
              <a:rPr lang="en-US"/>
              <a:t>[Email]</a:t>
            </a:r>
          </a:p>
        </p:txBody>
      </p:sp>
    </p:spTree>
    <p:extLst>
      <p:ext uri="{BB962C8B-B14F-4D97-AF65-F5344CB8AC3E}">
        <p14:creationId xmlns:p14="http://schemas.microsoft.com/office/powerpoint/2010/main" val="121106409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itle Top - copy/BlueLrg/cop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95EE8D-B932-8C93-1937-C051A810F88D}"/>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8" name="Picture 7">
            <a:extLst>
              <a:ext uri="{FF2B5EF4-FFF2-40B4-BE49-F238E27FC236}">
                <a16:creationId xmlns:a16="http://schemas.microsoft.com/office/drawing/2014/main" id="{789E0EF6-8C90-6FAB-B601-5B386AA9568E}"/>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1">
            <a:extLst>
              <a:ext uri="{FF2B5EF4-FFF2-40B4-BE49-F238E27FC236}">
                <a16:creationId xmlns:a16="http://schemas.microsoft.com/office/drawing/2014/main" id="{8EBC1977-9F81-834B-AEE8-6E4A7E5D99D0}"/>
              </a:ext>
            </a:extLst>
          </p:cNvPr>
          <p:cNvSpPr>
            <a:spLocks noGrp="1"/>
          </p:cNvSpPr>
          <p:nvPr>
            <p:ph type="title" hasCustomPrompt="1"/>
          </p:nvPr>
        </p:nvSpPr>
        <p:spPr>
          <a:xfrm>
            <a:off x="609600" y="768096"/>
            <a:ext cx="10972800" cy="365760"/>
          </a:xfrm>
        </p:spPr>
        <p:txBody>
          <a:bodyPr>
            <a:normAutofit/>
          </a:bodyPr>
          <a:lstStyle>
            <a:lvl1pPr marL="0" marR="0" indent="0" algn="l" defTabSz="914400" rtl="0" eaLnBrk="1" fontAlgn="base" latinLnBrk="0" hangingPunct="1">
              <a:lnSpc>
                <a:spcPct val="95000"/>
              </a:lnSpc>
              <a:spcBef>
                <a:spcPct val="20000"/>
              </a:spcBef>
              <a:spcAft>
                <a:spcPct val="20000"/>
              </a:spcAft>
              <a:buClrTx/>
              <a:buSzTx/>
              <a:buFontTx/>
              <a:buNone/>
              <a:tabLst/>
              <a:defRPr sz="3600" spc="0" baseline="0">
                <a:solidFill>
                  <a:schemeClr val="tx1"/>
                </a:solidFill>
                <a:latin typeface="Bahnschrift SemiBold Condensed" panose="020B0502040204020203" pitchFamily="34" charset="0"/>
              </a:defRPr>
            </a:lvl1pPr>
          </a:lstStyle>
          <a:p>
            <a:pPr lvl="0"/>
            <a:r>
              <a:rPr lang="en-US" sz="2400"/>
              <a:t>CLICK TO EDIT MASTER TEXT STYLE</a:t>
            </a:r>
          </a:p>
        </p:txBody>
      </p:sp>
      <p:sp>
        <p:nvSpPr>
          <p:cNvPr id="5" name="Text Placeholder 4">
            <a:extLst>
              <a:ext uri="{FF2B5EF4-FFF2-40B4-BE49-F238E27FC236}">
                <a16:creationId xmlns:a16="http://schemas.microsoft.com/office/drawing/2014/main" id="{EDF0F4A7-A534-3846-8C34-90378C4DC813}"/>
              </a:ext>
            </a:extLst>
          </p:cNvPr>
          <p:cNvSpPr>
            <a:spLocks noGrp="1"/>
          </p:cNvSpPr>
          <p:nvPr>
            <p:ph type="body" sz="quarter" idx="14" hasCustomPrompt="1"/>
          </p:nvPr>
        </p:nvSpPr>
        <p:spPr>
          <a:xfrm>
            <a:off x="609600" y="1039346"/>
            <a:ext cx="10972800" cy="1511830"/>
          </a:xfrm>
        </p:spPr>
        <p:txBody>
          <a:bodyPr lIns="0" tIns="0" rIns="0" bIns="0" anchor="t">
            <a:noAutofit/>
          </a:bodyPr>
          <a:lstStyle>
            <a:lvl1pPr marL="0" indent="0">
              <a:buNone/>
              <a:tabLst/>
              <a:defRPr sz="11800" b="0" i="0" cap="all" spc="-100" baseline="0">
                <a:solidFill>
                  <a:schemeClr val="accent5"/>
                </a:solidFill>
                <a:latin typeface="Bahnschrift SemiBold Condensed" panose="020B0502040204020203" pitchFamily="34" charset="0"/>
              </a:defRPr>
            </a:lvl1pPr>
          </a:lstStyle>
          <a:p>
            <a:pPr lvl="0"/>
            <a:r>
              <a:rPr lang="en-US"/>
              <a:t>CLICK TO ADD TEXT </a:t>
            </a:r>
          </a:p>
        </p:txBody>
      </p:sp>
      <p:sp>
        <p:nvSpPr>
          <p:cNvPr id="9" name="Text Placeholder 8">
            <a:extLst>
              <a:ext uri="{FF2B5EF4-FFF2-40B4-BE49-F238E27FC236}">
                <a16:creationId xmlns:a16="http://schemas.microsoft.com/office/drawing/2014/main" id="{22F1A148-AF18-0A4A-897C-F731102A0F3D}"/>
              </a:ext>
            </a:extLst>
          </p:cNvPr>
          <p:cNvSpPr>
            <a:spLocks noGrp="1"/>
          </p:cNvSpPr>
          <p:nvPr>
            <p:ph type="body" sz="quarter" idx="15" hasCustomPrompt="1"/>
          </p:nvPr>
        </p:nvSpPr>
        <p:spPr>
          <a:xfrm>
            <a:off x="609599" y="2676525"/>
            <a:ext cx="10972800" cy="3051175"/>
          </a:xfrm>
        </p:spPr>
        <p:txBody>
          <a:bodyPr lIns="0" tIns="0" rIns="0" bIns="0"/>
          <a:lstStyle>
            <a:lvl1pPr marL="12700" indent="0">
              <a:buNone/>
              <a:tabLst/>
              <a:defRPr sz="2400" b="0" i="0" cap="all" spc="0" baseline="0">
                <a:latin typeface="Bahnschrift SemiBold Condensed" panose="020B0502040204020203" pitchFamily="34" charset="0"/>
              </a:defRPr>
            </a:lvl1pPr>
          </a:lstStyle>
          <a:p>
            <a:pPr lvl="0"/>
            <a:r>
              <a:rPr lang="en-US"/>
              <a:t>CLICK TO EDIT MASTER TEXT STYLE</a:t>
            </a:r>
          </a:p>
        </p:txBody>
      </p:sp>
      <p:sp>
        <p:nvSpPr>
          <p:cNvPr id="3" name="Footer Placeholder 2">
            <a:extLst>
              <a:ext uri="{FF2B5EF4-FFF2-40B4-BE49-F238E27FC236}">
                <a16:creationId xmlns:a16="http://schemas.microsoft.com/office/drawing/2014/main" id="{245EA732-D048-55C8-4266-64F1ED40806F}"/>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17094FDD-39A5-DA0B-91EE-14D247063FAE}"/>
              </a:ext>
            </a:extLst>
          </p:cNvPr>
          <p:cNvSpPr>
            <a:spLocks noGrp="1"/>
          </p:cNvSpPr>
          <p:nvPr>
            <p:ph type="sldNum" sz="quarter" idx="17"/>
          </p:nvPr>
        </p:nvSpPr>
        <p:spPr/>
        <p:txBody>
          <a:bodyPr/>
          <a:lstStyle/>
          <a:p>
            <a:fld id="{C1EAFCFC-6971-8246-BB9C-C79BA78E482F}" type="slidenum">
              <a:rPr lang="en-US" smtClean="0"/>
              <a:pPr/>
              <a:t>‹#›</a:t>
            </a:fld>
            <a:endParaRPr lang="en-US"/>
          </a:p>
        </p:txBody>
      </p:sp>
      <p:pic>
        <p:nvPicPr>
          <p:cNvPr id="10" name="Picture 9">
            <a:extLst>
              <a:ext uri="{FF2B5EF4-FFF2-40B4-BE49-F238E27FC236}">
                <a16:creationId xmlns:a16="http://schemas.microsoft.com/office/drawing/2014/main" id="{832AB3BE-1AB6-7B8C-BD8A-B74119C74E90}"/>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Text Placeholder 37">
            <a:extLst>
              <a:ext uri="{FF2B5EF4-FFF2-40B4-BE49-F238E27FC236}">
                <a16:creationId xmlns:a16="http://schemas.microsoft.com/office/drawing/2014/main" id="{78D7F235-9B43-B7C6-1462-F7A6DD8D02AD}"/>
              </a:ext>
            </a:extLst>
          </p:cNvPr>
          <p:cNvSpPr>
            <a:spLocks noGrp="1"/>
          </p:cNvSpPr>
          <p:nvPr>
            <p:ph type="body" sz="quarter" idx="18"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3212788577"/>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itle Bottom - copy/BlueLrg/cop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477CCF-21F0-F558-56F5-4ABB45091C98}"/>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5" name="Picture 4">
            <a:extLst>
              <a:ext uri="{FF2B5EF4-FFF2-40B4-BE49-F238E27FC236}">
                <a16:creationId xmlns:a16="http://schemas.microsoft.com/office/drawing/2014/main" id="{49470FF1-70E2-0EF3-9DE4-1E1398B4C45E}"/>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6" name="Picture 5">
            <a:extLst>
              <a:ext uri="{FF2B5EF4-FFF2-40B4-BE49-F238E27FC236}">
                <a16:creationId xmlns:a16="http://schemas.microsoft.com/office/drawing/2014/main" id="{DF57175E-8E55-CD15-1637-59DF03A814FC}"/>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Text Placeholder 6">
            <a:extLst>
              <a:ext uri="{FF2B5EF4-FFF2-40B4-BE49-F238E27FC236}">
                <a16:creationId xmlns:a16="http://schemas.microsoft.com/office/drawing/2014/main" id="{E41BC32C-CEFC-2048-9A97-1670E8636715}"/>
              </a:ext>
            </a:extLst>
          </p:cNvPr>
          <p:cNvSpPr>
            <a:spLocks noGrp="1"/>
          </p:cNvSpPr>
          <p:nvPr>
            <p:ph type="body" sz="quarter" idx="14" hasCustomPrompt="1"/>
          </p:nvPr>
        </p:nvSpPr>
        <p:spPr>
          <a:xfrm>
            <a:off x="609600" y="4796023"/>
            <a:ext cx="10972800" cy="733425"/>
          </a:xfrm>
        </p:spPr>
        <p:txBody>
          <a:bodyPr>
            <a:noAutofit/>
          </a:bodyPr>
          <a:lstStyle>
            <a:lvl1pPr marL="0" indent="0">
              <a:buNone/>
              <a:defRPr sz="3200" b="0" i="0" cap="all" spc="200" baseline="0">
                <a:latin typeface="Bahnschrift SemiBold Condensed" panose="020B0502040204020203" pitchFamily="34" charset="0"/>
              </a:defRPr>
            </a:lvl1pPr>
            <a:lvl2pPr>
              <a:defRPr b="0" i="0" cap="all" spc="100" baseline="0">
                <a:latin typeface="Bahnschrift SemiBold Condensed" panose="020B0502040204020203" pitchFamily="34" charset="0"/>
              </a:defRPr>
            </a:lvl2pPr>
            <a:lvl3pPr>
              <a:defRPr b="0" i="0">
                <a:latin typeface="Komu A" panose="02010603030100000000" pitchFamily="2" charset="77"/>
              </a:defRPr>
            </a:lvl3pPr>
            <a:lvl4pPr>
              <a:defRPr b="0" i="0">
                <a:latin typeface="Komu A" panose="02010603030100000000" pitchFamily="2" charset="77"/>
              </a:defRPr>
            </a:lvl4pPr>
            <a:lvl5pPr>
              <a:defRPr b="0" i="0">
                <a:latin typeface="Komu A" panose="02010603030100000000" pitchFamily="2" charset="77"/>
              </a:defRPr>
            </a:lvl5pPr>
          </a:lstStyle>
          <a:p>
            <a:pPr lvl="0"/>
            <a:r>
              <a:rPr lang="en-US"/>
              <a:t>CLICK TO EDIT MASTER TEXT STYLES</a:t>
            </a:r>
          </a:p>
          <a:p>
            <a:pPr lvl="1"/>
            <a:endParaRPr lang="en-US"/>
          </a:p>
        </p:txBody>
      </p:sp>
      <p:sp>
        <p:nvSpPr>
          <p:cNvPr id="10" name="Text Placeholder 9">
            <a:extLst>
              <a:ext uri="{FF2B5EF4-FFF2-40B4-BE49-F238E27FC236}">
                <a16:creationId xmlns:a16="http://schemas.microsoft.com/office/drawing/2014/main" id="{FC22ED40-AFED-FE45-A848-2588E20EDB93}"/>
              </a:ext>
            </a:extLst>
          </p:cNvPr>
          <p:cNvSpPr>
            <a:spLocks noGrp="1"/>
          </p:cNvSpPr>
          <p:nvPr>
            <p:ph type="body" sz="quarter" idx="15" hasCustomPrompt="1"/>
          </p:nvPr>
        </p:nvSpPr>
        <p:spPr>
          <a:xfrm>
            <a:off x="609600" y="2990938"/>
            <a:ext cx="10972800" cy="443198"/>
          </a:xfrm>
        </p:spPr>
        <p:txBody>
          <a:bodyPr anchor="b">
            <a:noAutofit/>
          </a:bodyPr>
          <a:lstStyle>
            <a:lvl1pPr marL="0" indent="0">
              <a:buNone/>
              <a:defRPr sz="3200" b="0" i="0" cap="all" spc="200" baseline="0">
                <a:latin typeface="Bahnschrift SemiBold Condensed" panose="020B0502040204020203" pitchFamily="34" charset="0"/>
              </a:defRPr>
            </a:lvl1pPr>
            <a:lvl2pPr marL="45720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849442A1-CF16-9046-93AF-EFCB8C315CC8}"/>
              </a:ext>
            </a:extLst>
          </p:cNvPr>
          <p:cNvSpPr>
            <a:spLocks noGrp="1"/>
          </p:cNvSpPr>
          <p:nvPr>
            <p:ph type="body" sz="quarter" idx="24" hasCustomPrompt="1"/>
          </p:nvPr>
        </p:nvSpPr>
        <p:spPr>
          <a:xfrm>
            <a:off x="609600" y="3351500"/>
            <a:ext cx="10972800" cy="1296700"/>
          </a:xfrm>
        </p:spPr>
        <p:txBody>
          <a:bodyPr>
            <a:noAutofit/>
          </a:bodyPr>
          <a:lstStyle>
            <a:lvl1pPr marL="0" indent="0">
              <a:buFont typeface="Arial" panose="020B0604020202020204" pitchFamily="34" charset="0"/>
              <a:buNone/>
              <a:defRPr sz="11600" b="0" i="0" spc="-100" baseline="0">
                <a:solidFill>
                  <a:schemeClr val="accent5"/>
                </a:solidFill>
                <a:latin typeface="Bahnschrift SemiBold Condensed" panose="020B0502040204020203" pitchFamily="34" charset="0"/>
              </a:defRPr>
            </a:lvl1pPr>
          </a:lstStyle>
          <a:p>
            <a:pPr lvl="0"/>
            <a:r>
              <a:rPr lang="en-US"/>
              <a:t>CLICK TO EDIT TEXT</a:t>
            </a:r>
          </a:p>
        </p:txBody>
      </p:sp>
      <p:sp>
        <p:nvSpPr>
          <p:cNvPr id="15" name="Text Placeholder 14">
            <a:extLst>
              <a:ext uri="{FF2B5EF4-FFF2-40B4-BE49-F238E27FC236}">
                <a16:creationId xmlns:a16="http://schemas.microsoft.com/office/drawing/2014/main" id="{63FA7F0A-074F-0F40-ACE3-D0FFEA49B55C}"/>
              </a:ext>
            </a:extLst>
          </p:cNvPr>
          <p:cNvSpPr>
            <a:spLocks noGrp="1"/>
          </p:cNvSpPr>
          <p:nvPr>
            <p:ph type="body" sz="quarter" idx="25" hasCustomPrompt="1"/>
          </p:nvPr>
        </p:nvSpPr>
        <p:spPr>
          <a:xfrm>
            <a:off x="609600" y="5529448"/>
            <a:ext cx="10972800" cy="447302"/>
          </a:xfrm>
        </p:spPr>
        <p:txBody>
          <a:bodyPr>
            <a:noAutofit/>
          </a:bodyPr>
          <a:lstStyle>
            <a:lvl1pPr marL="0" indent="0">
              <a:lnSpc>
                <a:spcPct val="80000"/>
              </a:lnSpc>
              <a:spcBef>
                <a:spcPts val="400"/>
              </a:spcBef>
              <a:spcAft>
                <a:spcPts val="400"/>
              </a:spcAft>
              <a:buFont typeface="Arial" panose="020B0604020202020204" pitchFamily="34" charset="0"/>
              <a:buNone/>
              <a:defRPr b="1"/>
            </a:lvl1pPr>
          </a:lstStyle>
          <a:p>
            <a:pPr lvl="0"/>
            <a:r>
              <a:rPr lang="en-US"/>
              <a:t>We believe that the planet, people and industry need reliable, affordable clean energy solutions.</a:t>
            </a:r>
          </a:p>
          <a:p>
            <a:pPr lvl="0"/>
            <a:r>
              <a:rPr lang="en-US"/>
              <a:t>It’s our Mission to accelerate industry towards a zero-carbon future.</a:t>
            </a:r>
          </a:p>
        </p:txBody>
      </p:sp>
      <p:sp>
        <p:nvSpPr>
          <p:cNvPr id="2" name="Footer Placeholder 1">
            <a:extLst>
              <a:ext uri="{FF2B5EF4-FFF2-40B4-BE49-F238E27FC236}">
                <a16:creationId xmlns:a16="http://schemas.microsoft.com/office/drawing/2014/main" id="{B72EBDF3-63EA-8DD1-1303-73F259293829}"/>
              </a:ext>
            </a:extLst>
          </p:cNvPr>
          <p:cNvSpPr>
            <a:spLocks noGrp="1"/>
          </p:cNvSpPr>
          <p:nvPr>
            <p:ph type="ftr" sz="quarter" idx="26"/>
          </p:nvPr>
        </p:nvSpPr>
        <p:spPr/>
        <p:txBody>
          <a:bodyPr/>
          <a:lstStyle/>
          <a:p>
            <a:endParaRPr lang="en-US"/>
          </a:p>
        </p:txBody>
      </p:sp>
      <p:sp>
        <p:nvSpPr>
          <p:cNvPr id="3" name="Slide Number Placeholder 2">
            <a:extLst>
              <a:ext uri="{FF2B5EF4-FFF2-40B4-BE49-F238E27FC236}">
                <a16:creationId xmlns:a16="http://schemas.microsoft.com/office/drawing/2014/main" id="{BA63791E-1457-CF20-04CB-18CF8E480AC7}"/>
              </a:ext>
            </a:extLst>
          </p:cNvPr>
          <p:cNvSpPr>
            <a:spLocks noGrp="1"/>
          </p:cNvSpPr>
          <p:nvPr>
            <p:ph type="sldNum" sz="quarter" idx="27"/>
          </p:nvPr>
        </p:nvSpPr>
        <p:spPr/>
        <p:txBody>
          <a:bodyPr/>
          <a:lstStyle/>
          <a:p>
            <a:fld id="{C1EAFCFC-6971-8246-BB9C-C79BA78E482F}" type="slidenum">
              <a:rPr lang="en-US" smtClean="0"/>
              <a:pPr/>
              <a:t>‹#›</a:t>
            </a:fld>
            <a:endParaRPr lang="en-US"/>
          </a:p>
        </p:txBody>
      </p:sp>
      <p:sp>
        <p:nvSpPr>
          <p:cNvPr id="8" name="Text Placeholder 37">
            <a:extLst>
              <a:ext uri="{FF2B5EF4-FFF2-40B4-BE49-F238E27FC236}">
                <a16:creationId xmlns:a16="http://schemas.microsoft.com/office/drawing/2014/main" id="{D173CC01-B421-0FD8-E6C6-F00B97C38250}"/>
              </a:ext>
            </a:extLst>
          </p:cNvPr>
          <p:cNvSpPr>
            <a:spLocks noGrp="1"/>
          </p:cNvSpPr>
          <p:nvPr>
            <p:ph type="body" sz="quarter" idx="28"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2492912395"/>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Large Title To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65E970-1A0A-2F4E-CBC5-D9241A3DEDA2}"/>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7" name="Picture 6">
            <a:extLst>
              <a:ext uri="{FF2B5EF4-FFF2-40B4-BE49-F238E27FC236}">
                <a16:creationId xmlns:a16="http://schemas.microsoft.com/office/drawing/2014/main" id="{26A3EA5C-F535-740E-B704-1970A6399668}"/>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8" name="Picture 7">
            <a:extLst>
              <a:ext uri="{FF2B5EF4-FFF2-40B4-BE49-F238E27FC236}">
                <a16:creationId xmlns:a16="http://schemas.microsoft.com/office/drawing/2014/main" id="{F2B3B852-E027-15EC-7467-6A38E11B5CCB}"/>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3" name="Text Placeholder 2">
            <a:extLst>
              <a:ext uri="{FF2B5EF4-FFF2-40B4-BE49-F238E27FC236}">
                <a16:creationId xmlns:a16="http://schemas.microsoft.com/office/drawing/2014/main" id="{1A71FEB0-ECC8-3446-B88F-420C39A50AE1}"/>
              </a:ext>
            </a:extLst>
          </p:cNvPr>
          <p:cNvSpPr>
            <a:spLocks noGrp="1"/>
          </p:cNvSpPr>
          <p:nvPr>
            <p:ph type="body" sz="quarter" idx="10" hasCustomPrompt="1"/>
          </p:nvPr>
        </p:nvSpPr>
        <p:spPr>
          <a:xfrm>
            <a:off x="622502" y="914400"/>
            <a:ext cx="9131098" cy="3157538"/>
          </a:xfrm>
        </p:spPr>
        <p:txBody>
          <a:bodyPr>
            <a:normAutofit/>
          </a:bodyPr>
          <a:lstStyle>
            <a:lvl1pPr marL="0" indent="0">
              <a:lnSpc>
                <a:spcPct val="70000"/>
              </a:lnSpc>
              <a:buNone/>
              <a:defRPr sz="9600" b="0" i="0" cap="all" spc="-100" baseline="0">
                <a:solidFill>
                  <a:schemeClr val="accent5"/>
                </a:solidFill>
                <a:latin typeface="Bahnschrift SemiBold Condensed" panose="020B0502040204020203" pitchFamily="34" charset="0"/>
              </a:defRPr>
            </a:lvl1pPr>
          </a:lstStyle>
          <a:p>
            <a:pPr lvl="0"/>
            <a:r>
              <a:rPr lang="en-US"/>
              <a:t>CLICK TO EDIT MASTER TEXT STYLES</a:t>
            </a:r>
          </a:p>
        </p:txBody>
      </p:sp>
      <p:sp>
        <p:nvSpPr>
          <p:cNvPr id="2" name="Footer Placeholder 1">
            <a:extLst>
              <a:ext uri="{FF2B5EF4-FFF2-40B4-BE49-F238E27FC236}">
                <a16:creationId xmlns:a16="http://schemas.microsoft.com/office/drawing/2014/main" id="{BC8442EA-EBBF-8A37-3522-7D417EAA6F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2A928F-7755-1962-6504-050CFAF7BDCD}"/>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6" name="Text Placeholder 37">
            <a:extLst>
              <a:ext uri="{FF2B5EF4-FFF2-40B4-BE49-F238E27FC236}">
                <a16:creationId xmlns:a16="http://schemas.microsoft.com/office/drawing/2014/main" id="{2DC5D367-E67F-A366-4E06-677AFC7946F5}"/>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373592319"/>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Large Title Top -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DC661F-8EC8-7058-8B85-756FAADC54D0}"/>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6" name="Picture 5">
            <a:extLst>
              <a:ext uri="{FF2B5EF4-FFF2-40B4-BE49-F238E27FC236}">
                <a16:creationId xmlns:a16="http://schemas.microsoft.com/office/drawing/2014/main" id="{91CA16EA-5F50-73AA-8FBD-7A6E58BA3A94}"/>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pic>
        <p:nvPicPr>
          <p:cNvPr id="8" name="Picture 7">
            <a:extLst>
              <a:ext uri="{FF2B5EF4-FFF2-40B4-BE49-F238E27FC236}">
                <a16:creationId xmlns:a16="http://schemas.microsoft.com/office/drawing/2014/main" id="{EC31E619-D479-F508-C151-40249508E553}"/>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7" name="Picture Placeholder 9">
            <a:extLst>
              <a:ext uri="{FF2B5EF4-FFF2-40B4-BE49-F238E27FC236}">
                <a16:creationId xmlns:a16="http://schemas.microsoft.com/office/drawing/2014/main" id="{91625A93-F0FC-874E-9632-D10EBE64C65B}"/>
              </a:ext>
            </a:extLst>
          </p:cNvPr>
          <p:cNvSpPr>
            <a:spLocks noGrp="1"/>
          </p:cNvSpPr>
          <p:nvPr>
            <p:ph type="pic" sz="quarter" idx="10" hasCustomPrompt="1"/>
          </p:nvPr>
        </p:nvSpPr>
        <p:spPr>
          <a:xfrm>
            <a:off x="609600" y="381000"/>
            <a:ext cx="2069915" cy="1072896"/>
          </a:xfrm>
        </p:spPr>
        <p:txBody>
          <a:bodyPr anchor="ctr"/>
          <a:lstStyle>
            <a:lvl1pPr marL="0" indent="0" algn="ctr">
              <a:buNone/>
              <a:defRPr b="0" i="0">
                <a:latin typeface="Bahnschrift SemiBold Condensed" panose="020B0502040204020203" pitchFamily="34" charset="0"/>
              </a:defRPr>
            </a:lvl1pPr>
          </a:lstStyle>
          <a:p>
            <a:r>
              <a:rPr lang="en-US"/>
              <a:t>PARTNER</a:t>
            </a:r>
            <a:br>
              <a:rPr lang="en-US"/>
            </a:br>
            <a:r>
              <a:rPr lang="en-US"/>
              <a:t>LOGO</a:t>
            </a:r>
          </a:p>
        </p:txBody>
      </p:sp>
      <p:sp>
        <p:nvSpPr>
          <p:cNvPr id="9" name="Text Placeholder 2">
            <a:extLst>
              <a:ext uri="{FF2B5EF4-FFF2-40B4-BE49-F238E27FC236}">
                <a16:creationId xmlns:a16="http://schemas.microsoft.com/office/drawing/2014/main" id="{A5FF1D7B-5DB0-4448-AA39-A45AACE83C51}"/>
              </a:ext>
            </a:extLst>
          </p:cNvPr>
          <p:cNvSpPr>
            <a:spLocks noGrp="1"/>
          </p:cNvSpPr>
          <p:nvPr>
            <p:ph type="body" sz="quarter" idx="11" hasCustomPrompt="1"/>
          </p:nvPr>
        </p:nvSpPr>
        <p:spPr>
          <a:xfrm>
            <a:off x="609600" y="1828800"/>
            <a:ext cx="9144000" cy="2857508"/>
          </a:xfrm>
        </p:spPr>
        <p:txBody>
          <a:bodyPr>
            <a:noAutofit/>
          </a:bodyPr>
          <a:lstStyle>
            <a:lvl1pPr marL="0" indent="0">
              <a:lnSpc>
                <a:spcPct val="70000"/>
              </a:lnSpc>
              <a:buNone/>
              <a:defRPr sz="9600" b="0" i="0" kern="1200" cap="all" spc="-100" baseline="0">
                <a:solidFill>
                  <a:schemeClr val="accent5"/>
                </a:solidFill>
                <a:latin typeface="Bahnschrift SemiBold Condensed" panose="020B0502040204020203" pitchFamily="34" charset="0"/>
              </a:defRPr>
            </a:lvl1pPr>
          </a:lstStyle>
          <a:p>
            <a:pPr lvl="0"/>
            <a:r>
              <a:rPr lang="en-US"/>
              <a:t>CLICK TO EDIT MASTER TEXT STYLES</a:t>
            </a:r>
          </a:p>
        </p:txBody>
      </p:sp>
      <p:sp>
        <p:nvSpPr>
          <p:cNvPr id="2" name="Footer Placeholder 1">
            <a:extLst>
              <a:ext uri="{FF2B5EF4-FFF2-40B4-BE49-F238E27FC236}">
                <a16:creationId xmlns:a16="http://schemas.microsoft.com/office/drawing/2014/main" id="{3C3DD9C4-A78B-4F60-BF3C-F089FE0CA49C}"/>
              </a:ext>
            </a:extLst>
          </p:cNvPr>
          <p:cNvSpPr>
            <a:spLocks noGrp="1"/>
          </p:cNvSpPr>
          <p:nvPr>
            <p:ph type="ftr" sz="quarter" idx="12"/>
          </p:nvPr>
        </p:nvSpPr>
        <p:spPr/>
        <p:txBody>
          <a:bodyPr/>
          <a:lstStyle/>
          <a:p>
            <a:endParaRPr lang="en-US"/>
          </a:p>
        </p:txBody>
      </p:sp>
      <p:sp>
        <p:nvSpPr>
          <p:cNvPr id="3" name="Slide Number Placeholder 2">
            <a:extLst>
              <a:ext uri="{FF2B5EF4-FFF2-40B4-BE49-F238E27FC236}">
                <a16:creationId xmlns:a16="http://schemas.microsoft.com/office/drawing/2014/main" id="{3CF171BD-77DD-FC36-7A4F-72DE00E59308}"/>
              </a:ext>
            </a:extLst>
          </p:cNvPr>
          <p:cNvSpPr>
            <a:spLocks noGrp="1"/>
          </p:cNvSpPr>
          <p:nvPr>
            <p:ph type="sldNum" sz="quarter" idx="13"/>
          </p:nvPr>
        </p:nvSpPr>
        <p:spPr/>
        <p:txBody>
          <a:bodyPr/>
          <a:lstStyle/>
          <a:p>
            <a:fld id="{C1EAFCFC-6971-8246-BB9C-C79BA78E482F}" type="slidenum">
              <a:rPr lang="en-US" smtClean="0"/>
              <a:pPr/>
              <a:t>‹#›</a:t>
            </a:fld>
            <a:endParaRPr lang="en-US"/>
          </a:p>
        </p:txBody>
      </p:sp>
      <p:sp>
        <p:nvSpPr>
          <p:cNvPr id="4" name="Text Placeholder 37">
            <a:extLst>
              <a:ext uri="{FF2B5EF4-FFF2-40B4-BE49-F238E27FC236}">
                <a16:creationId xmlns:a16="http://schemas.microsoft.com/office/drawing/2014/main" id="{61709463-94DC-7FD7-8121-EE884576BA5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2225186205"/>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Background image - Lrg 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887855-507E-AA45-8C5A-08A711DDE7A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4999E48-0D0E-BC47-BE17-F237C19E4261}"/>
              </a:ext>
            </a:extLst>
          </p:cNvPr>
          <p:cNvSpPr/>
          <p:nvPr userDrawn="1"/>
        </p:nvSpPr>
        <p:spPr>
          <a:xfrm>
            <a:off x="-1" y="2491094"/>
            <a:ext cx="12192001" cy="2263785"/>
          </a:xfrm>
          <a:prstGeom prst="rect">
            <a:avLst/>
          </a:prstGeom>
          <a:gradFill>
            <a:gsLst>
              <a:gs pos="0">
                <a:schemeClr val="bg1">
                  <a:alpha val="0"/>
                </a:schemeClr>
              </a:gs>
              <a:gs pos="100000">
                <a:schemeClr val="bg1">
                  <a:alpha val="0"/>
                </a:schemeClr>
              </a:gs>
              <a:gs pos="75000">
                <a:schemeClr val="tx1">
                  <a:alpha val="30000"/>
                </a:schemeClr>
              </a:gs>
              <a:gs pos="2400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86987D01-3479-EB42-8905-61DE29730CD1}"/>
              </a:ext>
            </a:extLst>
          </p:cNvPr>
          <p:cNvSpPr>
            <a:spLocks noGrp="1"/>
          </p:cNvSpPr>
          <p:nvPr>
            <p:ph type="ctrTitle" hasCustomPrompt="1"/>
          </p:nvPr>
        </p:nvSpPr>
        <p:spPr>
          <a:xfrm>
            <a:off x="931287" y="3294321"/>
            <a:ext cx="10329426" cy="1015787"/>
          </a:xfrm>
        </p:spPr>
        <p:txBody>
          <a:bodyPr>
            <a:normAutofit fontScale="90000"/>
          </a:bodyPr>
          <a:lstStyle>
            <a:lvl1pPr algn="ctr">
              <a:defRPr sz="6000" spc="-100" baseline="0">
                <a:solidFill>
                  <a:schemeClr val="bg1"/>
                </a:solidFill>
                <a:effectLst/>
              </a:defRPr>
            </a:lvl1pPr>
          </a:lstStyle>
          <a:p>
            <a:r>
              <a:rPr lang="en-US"/>
              <a:t>IT’S GOOD TO HAVE A SEASONED PARTNER</a:t>
            </a:r>
          </a:p>
        </p:txBody>
      </p:sp>
      <p:sp>
        <p:nvSpPr>
          <p:cNvPr id="4" name="Text Placeholder 3">
            <a:extLst>
              <a:ext uri="{FF2B5EF4-FFF2-40B4-BE49-F238E27FC236}">
                <a16:creationId xmlns:a16="http://schemas.microsoft.com/office/drawing/2014/main" id="{856618A8-1076-F346-B3D7-36D1B5E99D1D}"/>
              </a:ext>
            </a:extLst>
          </p:cNvPr>
          <p:cNvSpPr>
            <a:spLocks noGrp="1"/>
          </p:cNvSpPr>
          <p:nvPr>
            <p:ph type="body" sz="quarter" idx="11" hasCustomPrompt="1"/>
          </p:nvPr>
        </p:nvSpPr>
        <p:spPr>
          <a:xfrm>
            <a:off x="3091572" y="2507886"/>
            <a:ext cx="6008857" cy="786435"/>
          </a:xfrm>
        </p:spPr>
        <p:txBody>
          <a:bodyPr anchor="b" anchorCtr="0">
            <a:normAutofit/>
          </a:bodyPr>
          <a:lstStyle>
            <a:lvl1pPr marL="0" indent="0" algn="ctr">
              <a:buFontTx/>
              <a:buNone/>
              <a:defRPr sz="2400" cap="all" baseline="0">
                <a:solidFill>
                  <a:schemeClr val="bg1"/>
                </a:solidFill>
                <a:effectLst/>
                <a:latin typeface="Bahnschrift SemiBold Condensed" panose="020B0502040204020203" pitchFamily="34" charset="0"/>
              </a:defRPr>
            </a:lvl1pPr>
          </a:lstStyle>
          <a:p>
            <a:r>
              <a:rPr lang="en-US"/>
              <a:t>IN THE WORLD OF CLEAN ENERGY SOLUTIONS,</a:t>
            </a:r>
          </a:p>
        </p:txBody>
      </p:sp>
      <p:sp>
        <p:nvSpPr>
          <p:cNvPr id="6" name="Footer Placeholder 5">
            <a:extLst>
              <a:ext uri="{FF2B5EF4-FFF2-40B4-BE49-F238E27FC236}">
                <a16:creationId xmlns:a16="http://schemas.microsoft.com/office/drawing/2014/main" id="{39041382-D038-1D5C-1FB8-B1650D047FA2}"/>
              </a:ext>
            </a:extLst>
          </p:cNvPr>
          <p:cNvSpPr>
            <a:spLocks noGrp="1"/>
          </p:cNvSpPr>
          <p:nvPr>
            <p:ph type="ftr" sz="quarter" idx="12"/>
          </p:nvPr>
        </p:nvSpPr>
        <p:spPr/>
        <p:txBody>
          <a:bodyPr/>
          <a:lstStyle/>
          <a:p>
            <a:endParaRPr lang="en-US"/>
          </a:p>
        </p:txBody>
      </p:sp>
      <p:sp>
        <p:nvSpPr>
          <p:cNvPr id="7" name="Slide Number Placeholder 6">
            <a:extLst>
              <a:ext uri="{FF2B5EF4-FFF2-40B4-BE49-F238E27FC236}">
                <a16:creationId xmlns:a16="http://schemas.microsoft.com/office/drawing/2014/main" id="{C04A33F0-9C55-3B2D-9766-37FAF657503B}"/>
              </a:ext>
            </a:extLst>
          </p:cNvPr>
          <p:cNvSpPr>
            <a:spLocks noGrp="1"/>
          </p:cNvSpPr>
          <p:nvPr>
            <p:ph type="sldNum" sz="quarter" idx="13"/>
          </p:nvPr>
        </p:nvSpPr>
        <p:spPr/>
        <p:txBody>
          <a:bodyPr/>
          <a:lstStyle>
            <a:lvl1pPr>
              <a:defRPr>
                <a:solidFill>
                  <a:schemeClr val="bg1"/>
                </a:solidFill>
              </a:defRPr>
            </a:lvl1pPr>
          </a:lstStyle>
          <a:p>
            <a:fld id="{C1EAFCFC-6971-8246-BB9C-C79BA78E482F}" type="slidenum">
              <a:rPr lang="en-US" smtClean="0"/>
              <a:pPr/>
              <a:t>‹#›</a:t>
            </a:fld>
            <a:endParaRPr lang="en-US"/>
          </a:p>
        </p:txBody>
      </p:sp>
      <p:sp>
        <p:nvSpPr>
          <p:cNvPr id="9" name="Text Placeholder 37">
            <a:extLst>
              <a:ext uri="{FF2B5EF4-FFF2-40B4-BE49-F238E27FC236}">
                <a16:creationId xmlns:a16="http://schemas.microsoft.com/office/drawing/2014/main" id="{B93E41DB-8644-A97A-E0CD-96E837B3AF79}"/>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chemeClr val="bg1"/>
                </a:solidFill>
              </a:defRPr>
            </a:lvl1pPr>
          </a:lstStyle>
          <a:p>
            <a:pPr lvl="0"/>
            <a:r>
              <a:rPr lang="en-US"/>
              <a:t>Click to edit footnote</a:t>
            </a:r>
          </a:p>
        </p:txBody>
      </p:sp>
    </p:spTree>
    <p:extLst>
      <p:ext uri="{BB962C8B-B14F-4D97-AF65-F5344CB8AC3E}">
        <p14:creationId xmlns:p14="http://schemas.microsoft.com/office/powerpoint/2010/main" val="379944988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Blue Quote and Conten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61371F-CB0D-EEF1-0520-E95806A32965}"/>
              </a:ext>
            </a:extLst>
          </p:cNvPr>
          <p:cNvPicPr>
            <a:picLocks/>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5" name="Picture 4">
            <a:extLst>
              <a:ext uri="{FF2B5EF4-FFF2-40B4-BE49-F238E27FC236}">
                <a16:creationId xmlns:a16="http://schemas.microsoft.com/office/drawing/2014/main" id="{85973B73-F196-D55D-B04A-AA5080A2995F}"/>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6" name="Footer Placeholder 5">
            <a:extLst>
              <a:ext uri="{FF2B5EF4-FFF2-40B4-BE49-F238E27FC236}">
                <a16:creationId xmlns:a16="http://schemas.microsoft.com/office/drawing/2014/main" id="{3796C7D5-DCE5-3A89-631B-1B8E64BDD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7E832-F954-F04C-B28E-A4A006A4BBD0}"/>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8" name="Title 7">
            <a:extLst>
              <a:ext uri="{FF2B5EF4-FFF2-40B4-BE49-F238E27FC236}">
                <a16:creationId xmlns:a16="http://schemas.microsoft.com/office/drawing/2014/main" id="{BA7E48DE-7763-01DA-1D7C-A402AB0F7D18}"/>
              </a:ext>
            </a:extLst>
          </p:cNvPr>
          <p:cNvSpPr>
            <a:spLocks noGrp="1"/>
          </p:cNvSpPr>
          <p:nvPr>
            <p:ph type="title"/>
          </p:nvPr>
        </p:nvSpPr>
        <p:spPr>
          <a:xfrm>
            <a:off x="612648" y="1828799"/>
            <a:ext cx="10972800" cy="3196099"/>
          </a:xfrm>
        </p:spPr>
        <p:txBody>
          <a:bodyPr anchor="ctr"/>
          <a:lstStyle>
            <a:lvl1pPr algn="ctr">
              <a:lnSpc>
                <a:spcPct val="150000"/>
              </a:lnSpc>
              <a:defRPr sz="2600">
                <a:solidFill>
                  <a:schemeClr val="accent5"/>
                </a:solidFill>
              </a:defRPr>
            </a:lvl1pPr>
          </a:lstStyle>
          <a:p>
            <a:r>
              <a:rPr lang="en-US"/>
              <a:t>Click to edit Master title style</a:t>
            </a:r>
          </a:p>
        </p:txBody>
      </p:sp>
      <p:pic>
        <p:nvPicPr>
          <p:cNvPr id="11" name="Picture 10">
            <a:extLst>
              <a:ext uri="{FF2B5EF4-FFF2-40B4-BE49-F238E27FC236}">
                <a16:creationId xmlns:a16="http://schemas.microsoft.com/office/drawing/2014/main" id="{A8885C9A-F348-DB9E-0337-4B687C3E2258}"/>
              </a:ext>
            </a:extLst>
          </p:cNvPr>
          <p:cNvPicPr>
            <a:picLocks noChangeAspect="1"/>
          </p:cNvPicPr>
          <p:nvPr userDrawn="1"/>
        </p:nvPicPr>
        <p:blipFill>
          <a:blip r:embed="rId4"/>
          <a:stretch>
            <a:fillRect/>
          </a:stretch>
        </p:blipFill>
        <p:spPr>
          <a:xfrm>
            <a:off x="164592" y="6336792"/>
            <a:ext cx="690574" cy="301752"/>
          </a:xfrm>
          <a:prstGeom prst="rect">
            <a:avLst/>
          </a:prstGeom>
        </p:spPr>
      </p:pic>
      <p:sp>
        <p:nvSpPr>
          <p:cNvPr id="4" name="Text Placeholder 37">
            <a:extLst>
              <a:ext uri="{FF2B5EF4-FFF2-40B4-BE49-F238E27FC236}">
                <a16:creationId xmlns:a16="http://schemas.microsoft.com/office/drawing/2014/main" id="{4BD8AB49-8B25-74B0-1E59-581471F24080}"/>
              </a:ext>
            </a:extLst>
          </p:cNvPr>
          <p:cNvSpPr>
            <a:spLocks noGrp="1"/>
          </p:cNvSpPr>
          <p:nvPr>
            <p:ph type="body" sz="quarter" idx="15" hasCustomPrompt="1"/>
          </p:nvPr>
        </p:nvSpPr>
        <p:spPr>
          <a:xfrm>
            <a:off x="1005840" y="6272784"/>
            <a:ext cx="10058400" cy="365760"/>
          </a:xfrm>
        </p:spPr>
        <p:txBody>
          <a:bodyPr lIns="45720" bIns="45720" anchor="b" anchorCtr="0"/>
          <a:lstStyle>
            <a:lvl1pPr marL="115888" indent="-115888" algn="l">
              <a:spcBef>
                <a:spcPts val="200"/>
              </a:spcBef>
              <a:buFont typeface="+mj-lt"/>
              <a:buAutoNum type="arabicPeriod"/>
              <a:tabLst/>
              <a:defRPr sz="900">
                <a:solidFill>
                  <a:srgbClr val="4D4D4D"/>
                </a:solidFill>
              </a:defRPr>
            </a:lvl1pPr>
          </a:lstStyle>
          <a:p>
            <a:pPr lvl="0"/>
            <a:r>
              <a:rPr lang="en-US"/>
              <a:t>Click to edit footnote</a:t>
            </a:r>
          </a:p>
        </p:txBody>
      </p:sp>
    </p:spTree>
    <p:extLst>
      <p:ext uri="{BB962C8B-B14F-4D97-AF65-F5344CB8AC3E}">
        <p14:creationId xmlns:p14="http://schemas.microsoft.com/office/powerpoint/2010/main" val="342241142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C9F446C-E724-4C2E-875A-C4AC3FD78EED}"/>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41322629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61371F-CB0D-EEF1-0520-E95806A32965}"/>
              </a:ext>
            </a:extLst>
          </p:cNvPr>
          <p:cNvPicPr>
            <a:picLocks noChangeAspect="1"/>
          </p:cNvPicPr>
          <p:nvPr userDrawn="1"/>
        </p:nvPicPr>
        <p:blipFill>
          <a:blip r:embed="rId2"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5" name="Picture 4">
            <a:extLst>
              <a:ext uri="{FF2B5EF4-FFF2-40B4-BE49-F238E27FC236}">
                <a16:creationId xmlns:a16="http://schemas.microsoft.com/office/drawing/2014/main" id="{85973B73-F196-D55D-B04A-AA5080A2995F}"/>
              </a:ext>
            </a:extLst>
          </p:cNvPr>
          <p:cNvPicPr>
            <a:picLocks noChangeAspect="1"/>
          </p:cNvPicPr>
          <p:nvPr userDrawn="1"/>
        </p:nvPicPr>
        <p:blipFill rotWithShape="1">
          <a:blip r:embed="rId3"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6" name="Footer Placeholder 5">
            <a:extLst>
              <a:ext uri="{FF2B5EF4-FFF2-40B4-BE49-F238E27FC236}">
                <a16:creationId xmlns:a16="http://schemas.microsoft.com/office/drawing/2014/main" id="{3796C7D5-DCE5-3A89-631B-1B8E64BDD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7E832-F954-F04C-B28E-A4A006A4BBD0}"/>
              </a:ext>
            </a:extLst>
          </p:cNvPr>
          <p:cNvSpPr>
            <a:spLocks noGrp="1"/>
          </p:cNvSpPr>
          <p:nvPr>
            <p:ph type="sldNum" sz="quarter" idx="12"/>
          </p:nvPr>
        </p:nvSpPr>
        <p:spPr/>
        <p:txBody>
          <a:bodyPr/>
          <a:lstStyle/>
          <a:p>
            <a:fld id="{C1EAFCFC-6971-8246-BB9C-C79BA78E482F}" type="slidenum">
              <a:rPr lang="en-US" smtClean="0"/>
              <a:pPr/>
              <a:t>‹#›</a:t>
            </a:fld>
            <a:endParaRPr lang="en-US"/>
          </a:p>
        </p:txBody>
      </p:sp>
      <p:sp>
        <p:nvSpPr>
          <p:cNvPr id="8" name="Title 7">
            <a:extLst>
              <a:ext uri="{FF2B5EF4-FFF2-40B4-BE49-F238E27FC236}">
                <a16:creationId xmlns:a16="http://schemas.microsoft.com/office/drawing/2014/main" id="{BA7E48DE-7763-01DA-1D7C-A402AB0F7D18}"/>
              </a:ext>
            </a:extLst>
          </p:cNvPr>
          <p:cNvSpPr>
            <a:spLocks noGrp="1"/>
          </p:cNvSpPr>
          <p:nvPr>
            <p:ph type="title" hasCustomPrompt="1"/>
          </p:nvPr>
        </p:nvSpPr>
        <p:spPr>
          <a:xfrm>
            <a:off x="-1" y="1832431"/>
            <a:ext cx="12192000" cy="1828800"/>
          </a:xfrm>
          <a:solidFill>
            <a:schemeClr val="accent5"/>
          </a:solidFill>
        </p:spPr>
        <p:txBody>
          <a:bodyPr lIns="612648" rIns="612648" anchor="ctr"/>
          <a:lstStyle>
            <a:lvl1pPr algn="l">
              <a:defRPr sz="3600" baseline="0">
                <a:solidFill>
                  <a:schemeClr val="bg1"/>
                </a:solidFill>
              </a:defRPr>
            </a:lvl1pPr>
          </a:lstStyle>
          <a:p>
            <a:r>
              <a:rPr lang="en-US"/>
              <a:t>Click to edit section break text</a:t>
            </a:r>
          </a:p>
        </p:txBody>
      </p:sp>
      <p:pic>
        <p:nvPicPr>
          <p:cNvPr id="11" name="Picture 10">
            <a:extLst>
              <a:ext uri="{FF2B5EF4-FFF2-40B4-BE49-F238E27FC236}">
                <a16:creationId xmlns:a16="http://schemas.microsoft.com/office/drawing/2014/main" id="{A8885C9A-F348-DB9E-0337-4B687C3E2258}"/>
              </a:ext>
            </a:extLst>
          </p:cNvPr>
          <p:cNvPicPr>
            <a:picLocks noChangeAspect="1"/>
          </p:cNvPicPr>
          <p:nvPr userDrawn="1"/>
        </p:nvPicPr>
        <p:blipFill>
          <a:blip r:embed="rId4"/>
          <a:stretch>
            <a:fillRect/>
          </a:stretch>
        </p:blipFill>
        <p:spPr>
          <a:xfrm>
            <a:off x="164592" y="6336792"/>
            <a:ext cx="690574" cy="301752"/>
          </a:xfrm>
          <a:prstGeom prst="rect">
            <a:avLst/>
          </a:prstGeom>
        </p:spPr>
      </p:pic>
    </p:spTree>
    <p:extLst>
      <p:ext uri="{BB962C8B-B14F-4D97-AF65-F5344CB8AC3E}">
        <p14:creationId xmlns:p14="http://schemas.microsoft.com/office/powerpoint/2010/main" val="3363339120"/>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7A9903-091B-44F4-A45D-A335617A716F}"/>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52136116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B9D4880-F4BC-4F74-86FE-461268B01EF4}"/>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2805126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A7D84C-F00B-4D22-8F7C-2C05B6C7287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
        <p:nvSpPr>
          <p:cNvPr id="2" name="Date Placeholder 1">
            <a:extLst>
              <a:ext uri="{FF2B5EF4-FFF2-40B4-BE49-F238E27FC236}">
                <a16:creationId xmlns:a16="http://schemas.microsoft.com/office/drawing/2014/main" id="{F6C84012-4DF7-4A25-9687-C2C7D85E8546}"/>
              </a:ext>
            </a:extLst>
          </p:cNvPr>
          <p:cNvSpPr>
            <a:spLocks noGrp="1"/>
          </p:cNvSpPr>
          <p:nvPr>
            <p:ph type="dt" sz="half" idx="24"/>
          </p:nvPr>
        </p:nvSpPr>
        <p:spPr/>
        <p:txBody>
          <a:bodyPr/>
          <a:lstStyle/>
          <a:p>
            <a:endParaRPr lang="en-US"/>
          </a:p>
        </p:txBody>
      </p:sp>
      <p:sp>
        <p:nvSpPr>
          <p:cNvPr id="3" name="Slide Number Placeholder 2">
            <a:extLst>
              <a:ext uri="{FF2B5EF4-FFF2-40B4-BE49-F238E27FC236}">
                <a16:creationId xmlns:a16="http://schemas.microsoft.com/office/drawing/2014/main" id="{66309183-FCD1-4922-BEFC-CD84A8A2D8F1}"/>
              </a:ext>
            </a:extLst>
          </p:cNvPr>
          <p:cNvSpPr>
            <a:spLocks noGrp="1"/>
          </p:cNvSpPr>
          <p:nvPr>
            <p:ph type="sldNum" sz="quarter" idx="25"/>
          </p:nvPr>
        </p:nvSpPr>
        <p:spPr/>
        <p:txBody>
          <a:bodyPr/>
          <a:lstStyle/>
          <a:p>
            <a:r>
              <a:rPr lang="en-US"/>
              <a:t>1</a:t>
            </a:r>
          </a:p>
        </p:txBody>
      </p:sp>
    </p:spTree>
    <p:extLst>
      <p:ext uri="{BB962C8B-B14F-4D97-AF65-F5344CB8AC3E}">
        <p14:creationId xmlns:p14="http://schemas.microsoft.com/office/powerpoint/2010/main" val="321925152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1054CB-05A1-4B83-AB51-A138636B198C}"/>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6878416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90DDFF1E-C191-46D2-A8AE-095951CC12D7}"/>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43163036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4BC853-EB6D-4A4E-8874-26519E630A3B}"/>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94705239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CC154F-1136-4354-859A-BFBD77D120A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87326731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1181568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507591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E8A3E5-286F-4DB6-A8CD-8E27B192FD53}"/>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58330754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1885740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6732110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27467202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1586655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76150578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39133093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6802858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9896211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10526150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2658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REDUCE-Blue header-Copy/Char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AFDA73-7D40-4741-AFBE-DD7987619E23}"/>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5822916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08292877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0287720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6953001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6525056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64934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K Header/BlueSub -Copy-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BB10F48-16D1-4F75-B74D-BC736DC802DC}"/>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9141926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82495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A7D84C-F00B-4D22-8F7C-2C05B6C7287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
        <p:nvSpPr>
          <p:cNvPr id="2" name="Date Placeholder 1">
            <a:extLst>
              <a:ext uri="{FF2B5EF4-FFF2-40B4-BE49-F238E27FC236}">
                <a16:creationId xmlns:a16="http://schemas.microsoft.com/office/drawing/2014/main" id="{F6C84012-4DF7-4A25-9687-C2C7D85E8546}"/>
              </a:ext>
            </a:extLst>
          </p:cNvPr>
          <p:cNvSpPr>
            <a:spLocks noGrp="1"/>
          </p:cNvSpPr>
          <p:nvPr>
            <p:ph type="dt" sz="half" idx="24"/>
          </p:nvPr>
        </p:nvSpPr>
        <p:spPr/>
        <p:txBody>
          <a:bodyPr/>
          <a:lstStyle/>
          <a:p>
            <a:endParaRPr lang="en-US"/>
          </a:p>
        </p:txBody>
      </p:sp>
      <p:sp>
        <p:nvSpPr>
          <p:cNvPr id="3" name="Slide Number Placeholder 2">
            <a:extLst>
              <a:ext uri="{FF2B5EF4-FFF2-40B4-BE49-F238E27FC236}">
                <a16:creationId xmlns:a16="http://schemas.microsoft.com/office/drawing/2014/main" id="{66309183-FCD1-4922-BEFC-CD84A8A2D8F1}"/>
              </a:ext>
            </a:extLst>
          </p:cNvPr>
          <p:cNvSpPr>
            <a:spLocks noGrp="1"/>
          </p:cNvSpPr>
          <p:nvPr>
            <p:ph type="sldNum" sz="quarter" idx="25"/>
          </p:nvPr>
        </p:nvSpPr>
        <p:spPr/>
        <p:txBody>
          <a:bodyPr/>
          <a:lstStyle/>
          <a:p>
            <a:r>
              <a:rPr lang="en-US"/>
              <a:t>1</a:t>
            </a:r>
          </a:p>
        </p:txBody>
      </p:sp>
    </p:spTree>
    <p:extLst>
      <p:ext uri="{BB962C8B-B14F-4D97-AF65-F5344CB8AC3E}">
        <p14:creationId xmlns:p14="http://schemas.microsoft.com/office/powerpoint/2010/main" val="3414117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9832154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932398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954112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4542397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3499499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05820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057668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246126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7197280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59744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1054CB-05A1-4B83-AB51-A138636B198C}"/>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586738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710737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3290791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074556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0191890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48117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290637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4636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748775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760898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00496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90DDFF1E-C191-46D2-A8AE-095951CC12D7}"/>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0435892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6029740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546222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368835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162386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1229115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5067342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024780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2529142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591253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98441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4BC853-EB6D-4A4E-8874-26519E630A3B}"/>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521111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2534878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4054436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4852765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447135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392625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8126820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0453070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984681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2028748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33913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CC154F-1136-4354-859A-BFBD77D120A5}"/>
              </a:ext>
            </a:extLst>
          </p:cNvPr>
          <p:cNvSpPr/>
          <p:nvPr userDrawn="1"/>
        </p:nvSpPr>
        <p:spPr>
          <a:xfrm>
            <a:off x="0" y="27708"/>
            <a:ext cx="12173014" cy="683029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9941352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781352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0052387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6027567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8801106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4974659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586973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kHeader/BlueSub - Chart/Image">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B2A45AA3-617B-4F7B-B03E-ED8C4444BDFB}"/>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600" b="1">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a:p>
            <a:pPr lvl="4"/>
            <a:r>
              <a:rPr lang="en-US"/>
              <a:t>Fifth level</a:t>
            </a:r>
          </a:p>
        </p:txBody>
      </p:sp>
      <p:sp>
        <p:nvSpPr>
          <p:cNvPr id="5" name="Title 1">
            <a:extLst>
              <a:ext uri="{FF2B5EF4-FFF2-40B4-BE49-F238E27FC236}">
                <a16:creationId xmlns:a16="http://schemas.microsoft.com/office/drawing/2014/main" id="{AAFE4011-F715-46AD-AE70-903E94F8B453}"/>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bg1"/>
                </a:solidFill>
                <a:latin typeface="Komu A" panose="02010603030100000000" pitchFamily="2" charset="77"/>
              </a:defRPr>
            </a:lvl1pPr>
          </a:lstStyle>
          <a:p>
            <a:r>
              <a:rPr lang="en-US"/>
              <a:t>Click to Edit Text</a:t>
            </a:r>
          </a:p>
        </p:txBody>
      </p:sp>
      <p:sp>
        <p:nvSpPr>
          <p:cNvPr id="6" name="Text Placeholder 6">
            <a:extLst>
              <a:ext uri="{FF2B5EF4-FFF2-40B4-BE49-F238E27FC236}">
                <a16:creationId xmlns:a16="http://schemas.microsoft.com/office/drawing/2014/main" id="{708723D5-0E28-4908-B510-68178CB7BC6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FBFA5E54-0728-413B-B1A2-1300CE2B024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1111B2DE-8741-4C48-8AB3-F6F849542DB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7722379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K Header/BlueSub -Copy-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83608A-C107-4948-A45A-75DA3856D2D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itle 1">
            <a:extLst>
              <a:ext uri="{FF2B5EF4-FFF2-40B4-BE49-F238E27FC236}">
                <a16:creationId xmlns:a16="http://schemas.microsoft.com/office/drawing/2014/main" id="{CE922200-549A-4FA8-915E-CB5139DF220E}"/>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9" name="Content Placeholder 4">
            <a:extLst>
              <a:ext uri="{FF2B5EF4-FFF2-40B4-BE49-F238E27FC236}">
                <a16:creationId xmlns:a16="http://schemas.microsoft.com/office/drawing/2014/main" id="{08E14577-E7B2-45A0-85A2-31A1471A9E50}"/>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10" name="Text Placeholder 6">
            <a:extLst>
              <a:ext uri="{FF2B5EF4-FFF2-40B4-BE49-F238E27FC236}">
                <a16:creationId xmlns:a16="http://schemas.microsoft.com/office/drawing/2014/main" id="{66AC5CE2-7F8A-4C98-B823-F10D4D6F81B6}"/>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1" name="Text Placeholder 7">
            <a:extLst>
              <a:ext uri="{FF2B5EF4-FFF2-40B4-BE49-F238E27FC236}">
                <a16:creationId xmlns:a16="http://schemas.microsoft.com/office/drawing/2014/main" id="{38B86525-0049-4AC7-96E9-A613FB76372A}"/>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3"/>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Cl Second level</a:t>
            </a:r>
          </a:p>
          <a:p>
            <a:pPr lvl="2"/>
            <a:r>
              <a:rPr lang="en-US"/>
              <a:t>Third level</a:t>
            </a:r>
          </a:p>
        </p:txBody>
      </p:sp>
      <p:sp>
        <p:nvSpPr>
          <p:cNvPr id="12" name="Text Placeholder 17">
            <a:extLst>
              <a:ext uri="{FF2B5EF4-FFF2-40B4-BE49-F238E27FC236}">
                <a16:creationId xmlns:a16="http://schemas.microsoft.com/office/drawing/2014/main" id="{EF50F871-A3C2-4DED-8F0B-38AF7332AA9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408754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k header/BlueSub - 2Clm /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F0FF60-2637-4C0D-9634-B40C32968588}"/>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8" name="Text Placeholder 6">
            <a:extLst>
              <a:ext uri="{FF2B5EF4-FFF2-40B4-BE49-F238E27FC236}">
                <a16:creationId xmlns:a16="http://schemas.microsoft.com/office/drawing/2014/main" id="{C69C649D-A318-49AE-BF8C-08F873864CC4}"/>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0" name="Straight Connector 9">
            <a:extLst>
              <a:ext uri="{FF2B5EF4-FFF2-40B4-BE49-F238E27FC236}">
                <a16:creationId xmlns:a16="http://schemas.microsoft.com/office/drawing/2014/main" id="{E292F27E-E54F-4D62-896F-A1F552A83325}"/>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0B851E0B-28DB-430A-B12C-B770D122F206}"/>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CC2E7155-0119-42E9-9CEF-9FB5244EBDFB}"/>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Text Placeholder 16">
            <a:extLst>
              <a:ext uri="{FF2B5EF4-FFF2-40B4-BE49-F238E27FC236}">
                <a16:creationId xmlns:a16="http://schemas.microsoft.com/office/drawing/2014/main" id="{F17EF47F-E19D-4CC2-AD68-9571A4FDBC0D}"/>
              </a:ext>
            </a:extLst>
          </p:cNvPr>
          <p:cNvSpPr>
            <a:spLocks noGrp="1"/>
          </p:cNvSpPr>
          <p:nvPr>
            <p:ph type="body" sz="quarter" idx="28"/>
          </p:nvPr>
        </p:nvSpPr>
        <p:spPr>
          <a:xfrm>
            <a:off x="3790073" y="1960536"/>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30A44634-A4F0-4897-A5F2-B4FC5093EF6E}"/>
              </a:ext>
            </a:extLst>
          </p:cNvPr>
          <p:cNvSpPr>
            <a:spLocks noGrp="1"/>
          </p:cNvSpPr>
          <p:nvPr>
            <p:ph type="body" sz="quarter" idx="29"/>
          </p:nvPr>
        </p:nvSpPr>
        <p:spPr>
          <a:xfrm>
            <a:off x="804191" y="1961735"/>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42EA4DE1-8529-444D-8739-410E07E24D4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7" name="Straight Connector 16">
            <a:extLst>
              <a:ext uri="{FF2B5EF4-FFF2-40B4-BE49-F238E27FC236}">
                <a16:creationId xmlns:a16="http://schemas.microsoft.com/office/drawing/2014/main" id="{69E4CD2D-9EB3-4A1F-9F70-DB779329F601}"/>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9" name="Picture 18">
            <a:extLst>
              <a:ext uri="{FF2B5EF4-FFF2-40B4-BE49-F238E27FC236}">
                <a16:creationId xmlns:a16="http://schemas.microsoft.com/office/drawing/2014/main" id="{D8FC7DBB-3766-46C2-8C5D-143327C58D7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20" name="Text Placeholder 17">
            <a:extLst>
              <a:ext uri="{FF2B5EF4-FFF2-40B4-BE49-F238E27FC236}">
                <a16:creationId xmlns:a16="http://schemas.microsoft.com/office/drawing/2014/main" id="{4ED9D60A-7116-4406-982B-0FD555392C50}"/>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10067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k header/Blue Sub - Image/Chart">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63A815A-59E1-474F-B34B-9AE2CC83B9B5}"/>
              </a:ext>
            </a:extLst>
          </p:cNvPr>
          <p:cNvSpPr>
            <a:spLocks noGrp="1"/>
          </p:cNvSpPr>
          <p:nvPr>
            <p:ph sz="quarter" idx="16"/>
          </p:nvPr>
        </p:nvSpPr>
        <p:spPr>
          <a:xfrm>
            <a:off x="539496" y="1752600"/>
            <a:ext cx="11053949" cy="4076700"/>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3" name="Picture 12">
            <a:extLst>
              <a:ext uri="{FF2B5EF4-FFF2-40B4-BE49-F238E27FC236}">
                <a16:creationId xmlns:a16="http://schemas.microsoft.com/office/drawing/2014/main" id="{92D74595-9206-4F6D-8CC2-C6F08FC032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32B26E12-AE34-42F1-855F-2697E507D8F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25348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0077488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63222C-2BE0-4B6B-A8AD-F9B41BBAAE9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1" name="Text Placeholder 6">
            <a:extLst>
              <a:ext uri="{FF2B5EF4-FFF2-40B4-BE49-F238E27FC236}">
                <a16:creationId xmlns:a16="http://schemas.microsoft.com/office/drawing/2014/main" id="{2778015E-E8E6-4EED-97D9-C364BA9CE0A6}"/>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2" name="Picture 11">
            <a:extLst>
              <a:ext uri="{FF2B5EF4-FFF2-40B4-BE49-F238E27FC236}">
                <a16:creationId xmlns:a16="http://schemas.microsoft.com/office/drawing/2014/main" id="{3D3B31B3-FB45-474D-A0F2-4115F370846B}"/>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5071BBE0-267F-4A02-B8D9-7D2543BF974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0921560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k Header/Blue Sub - 3 Col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11B10E-F281-479A-9235-634927273F74}"/>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10" name="Straight Connector 9">
            <a:extLst>
              <a:ext uri="{FF2B5EF4-FFF2-40B4-BE49-F238E27FC236}">
                <a16:creationId xmlns:a16="http://schemas.microsoft.com/office/drawing/2014/main" id="{9267A361-C219-49B0-A3FC-A623650EBB5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11" name="Content Placeholder 3">
            <a:extLst>
              <a:ext uri="{FF2B5EF4-FFF2-40B4-BE49-F238E27FC236}">
                <a16:creationId xmlns:a16="http://schemas.microsoft.com/office/drawing/2014/main" id="{516840F7-E0B1-4C5E-ABA8-0EB10A38D439}"/>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2" name="Content Placeholder 3">
            <a:extLst>
              <a:ext uri="{FF2B5EF4-FFF2-40B4-BE49-F238E27FC236}">
                <a16:creationId xmlns:a16="http://schemas.microsoft.com/office/drawing/2014/main" id="{38A54401-961E-4B5D-A6B9-831E6EF5068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3" name="Content Placeholder 3">
            <a:extLst>
              <a:ext uri="{FF2B5EF4-FFF2-40B4-BE49-F238E27FC236}">
                <a16:creationId xmlns:a16="http://schemas.microsoft.com/office/drawing/2014/main" id="{1F7C6AA2-CB56-49A7-A410-B06ED7683983}"/>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14" name="Text Placeholder 16">
            <a:extLst>
              <a:ext uri="{FF2B5EF4-FFF2-40B4-BE49-F238E27FC236}">
                <a16:creationId xmlns:a16="http://schemas.microsoft.com/office/drawing/2014/main" id="{121068A8-B7EA-49D5-ACFD-C28A88024ECF}"/>
              </a:ext>
            </a:extLst>
          </p:cNvPr>
          <p:cNvSpPr>
            <a:spLocks noGrp="1"/>
          </p:cNvSpPr>
          <p:nvPr>
            <p:ph type="body" sz="quarter" idx="28"/>
          </p:nvPr>
        </p:nvSpPr>
        <p:spPr>
          <a:xfrm>
            <a:off x="4606319" y="1958653"/>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5" name="Text Placeholder 16">
            <a:extLst>
              <a:ext uri="{FF2B5EF4-FFF2-40B4-BE49-F238E27FC236}">
                <a16:creationId xmlns:a16="http://schemas.microsoft.com/office/drawing/2014/main" id="{7E7C31B0-1A09-4CC0-97AE-771BFC343A11}"/>
              </a:ext>
            </a:extLst>
          </p:cNvPr>
          <p:cNvSpPr>
            <a:spLocks noGrp="1"/>
          </p:cNvSpPr>
          <p:nvPr>
            <p:ph type="body" sz="quarter" idx="29"/>
          </p:nvPr>
        </p:nvSpPr>
        <p:spPr>
          <a:xfrm>
            <a:off x="780927" y="1960536"/>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6" name="Text Placeholder 16">
            <a:extLst>
              <a:ext uri="{FF2B5EF4-FFF2-40B4-BE49-F238E27FC236}">
                <a16:creationId xmlns:a16="http://schemas.microsoft.com/office/drawing/2014/main" id="{32E7C350-0D13-4956-8B64-22ED03023AB6}"/>
              </a:ext>
            </a:extLst>
          </p:cNvPr>
          <p:cNvSpPr>
            <a:spLocks noGrp="1"/>
          </p:cNvSpPr>
          <p:nvPr>
            <p:ph type="body" sz="quarter" idx="30"/>
          </p:nvPr>
        </p:nvSpPr>
        <p:spPr>
          <a:xfrm>
            <a:off x="8417043" y="1960536"/>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8" name="Title 1">
            <a:extLst>
              <a:ext uri="{FF2B5EF4-FFF2-40B4-BE49-F238E27FC236}">
                <a16:creationId xmlns:a16="http://schemas.microsoft.com/office/drawing/2014/main" id="{A50FD712-96C4-4520-A13B-042C15CE55BD}"/>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9" name="Text Placeholder 6">
            <a:extLst>
              <a:ext uri="{FF2B5EF4-FFF2-40B4-BE49-F238E27FC236}">
                <a16:creationId xmlns:a16="http://schemas.microsoft.com/office/drawing/2014/main" id="{8A869B85-B77A-485D-91E2-FEFCCD9C2AB9}"/>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20" name="Straight Connector 19">
            <a:extLst>
              <a:ext uri="{FF2B5EF4-FFF2-40B4-BE49-F238E27FC236}">
                <a16:creationId xmlns:a16="http://schemas.microsoft.com/office/drawing/2014/main" id="{6611B724-B4D6-4BAE-8295-C77A990FCE5F}"/>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23" name="Picture 22">
            <a:extLst>
              <a:ext uri="{FF2B5EF4-FFF2-40B4-BE49-F238E27FC236}">
                <a16:creationId xmlns:a16="http://schemas.microsoft.com/office/drawing/2014/main" id="{FD889895-B8FE-483E-83CB-6962909361D8}"/>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7" name="Text Placeholder 17">
            <a:extLst>
              <a:ext uri="{FF2B5EF4-FFF2-40B4-BE49-F238E27FC236}">
                <a16:creationId xmlns:a16="http://schemas.microsoft.com/office/drawing/2014/main" id="{72BC9924-7491-4269-BCD7-D862714000D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7043857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k Header - Blank">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15335E90-DCC0-46BC-9F8A-2262C73A584E}"/>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chemeClr val="tx1"/>
                </a:solidFill>
                <a:latin typeface="Komu A" panose="02010603030100000000" pitchFamily="2" charset="77"/>
              </a:defRPr>
            </a:lvl1pPr>
            <a:lvl2pPr marL="457200" indent="0">
              <a:lnSpc>
                <a:spcPct val="100000"/>
              </a:lnSpc>
              <a:buNone/>
              <a:defRPr b="0" i="0" spc="300">
                <a:solidFill>
                  <a:schemeClr val="tx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4212E03B-E708-4C93-A68F-315330AB49A3}"/>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14EAD63-7E17-4792-810B-F596FA47A71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2522546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ue Header - Copy/image">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5B83532-E383-4FE1-B29D-1E68F4649F65}"/>
              </a:ext>
            </a:extLst>
          </p:cNvPr>
          <p:cNvSpPr>
            <a:spLocks noGrp="1"/>
          </p:cNvSpPr>
          <p:nvPr>
            <p:ph type="body" sz="quarter" idx="19" hasCustomPrompt="1"/>
          </p:nvPr>
        </p:nvSpPr>
        <p:spPr>
          <a:xfrm>
            <a:off x="539496" y="1807030"/>
            <a:ext cx="5376862" cy="517525"/>
          </a:xfrm>
          <a:prstGeom prst="rect">
            <a:avLst/>
          </a:prstGeom>
        </p:spPr>
        <p:txBody>
          <a:bodyPr lIns="9144" rIns="9144">
            <a:normAutofit/>
          </a:bodyPr>
          <a:lstStyle>
            <a:lvl1pPr marL="0" indent="0">
              <a:buNone/>
              <a:defRPr sz="1400" b="1"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2" name="Text Placeholder 2">
            <a:extLst>
              <a:ext uri="{FF2B5EF4-FFF2-40B4-BE49-F238E27FC236}">
                <a16:creationId xmlns:a16="http://schemas.microsoft.com/office/drawing/2014/main" id="{2F58ED57-0809-4FB2-B1AE-3A0FF24FDE58}"/>
              </a:ext>
            </a:extLst>
          </p:cNvPr>
          <p:cNvSpPr>
            <a:spLocks noGrp="1"/>
          </p:cNvSpPr>
          <p:nvPr>
            <p:ph type="body" sz="quarter" idx="20" hasCustomPrompt="1"/>
          </p:nvPr>
        </p:nvSpPr>
        <p:spPr>
          <a:xfrm>
            <a:off x="539496" y="2324181"/>
            <a:ext cx="5376862" cy="517525"/>
          </a:xfrm>
          <a:prstGeom prst="rect">
            <a:avLst/>
          </a:prstGeom>
        </p:spPr>
        <p:txBody>
          <a:bodyPr lIns="9144" rIns="9144">
            <a:normAutofit/>
          </a:bodyPr>
          <a:lstStyle>
            <a:lvl1pPr marL="0" indent="0">
              <a:buNone/>
              <a:defRPr sz="1400" b="0" i="0">
                <a:solidFill>
                  <a:sysClr val="windowText" lastClr="000000"/>
                </a:solidFill>
                <a:latin typeface="Arial" panose="020B0604020202020204" pitchFamily="34" charset="0"/>
                <a:cs typeface="Arial" panose="020B0604020202020204" pitchFamily="34" charset="0"/>
              </a:defRPr>
            </a:lvl1pPr>
            <a:lvl2pPr>
              <a:defRPr b="1" i="0">
                <a:solidFill>
                  <a:sysClr val="windowText" lastClr="000000"/>
                </a:solidFill>
                <a:latin typeface="Arial" panose="020B0604020202020204" pitchFamily="34" charset="0"/>
                <a:cs typeface="Arial" panose="020B0604020202020204" pitchFamily="34" charset="0"/>
              </a:defRPr>
            </a:lvl2pPr>
            <a:lvl3pPr>
              <a:defRPr b="1" i="0">
                <a:solidFill>
                  <a:sysClr val="windowText" lastClr="000000"/>
                </a:solidFill>
                <a:latin typeface="Arial" panose="020B0604020202020204" pitchFamily="34" charset="0"/>
                <a:cs typeface="Arial" panose="020B0604020202020204" pitchFamily="34" charset="0"/>
              </a:defRPr>
            </a:lvl3pPr>
            <a:lvl4pPr>
              <a:defRPr b="1" i="0">
                <a:solidFill>
                  <a:sysClr val="windowText" lastClr="000000"/>
                </a:solidFill>
                <a:latin typeface="Arial" panose="020B0604020202020204" pitchFamily="34" charset="0"/>
                <a:cs typeface="Arial" panose="020B0604020202020204" pitchFamily="34" charset="0"/>
              </a:defRPr>
            </a:lvl4pPr>
            <a:lvl5pPr>
              <a:defRPr b="1" i="0">
                <a:solidFill>
                  <a:sysClr val="windowText" lastClr="000000"/>
                </a:solidFill>
                <a:latin typeface="Arial" panose="020B0604020202020204" pitchFamily="34" charset="0"/>
                <a:cs typeface="Arial" panose="020B0604020202020204" pitchFamily="34" charset="0"/>
              </a:defRPr>
            </a:lvl5pPr>
          </a:lstStyle>
          <a:p>
            <a:pPr lvl="0"/>
            <a:r>
              <a:rPr lang="en-US"/>
              <a:t>Click to edit Master text styles sample copy to be placed text inside this area</a:t>
            </a:r>
          </a:p>
        </p:txBody>
      </p:sp>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15" name="Content Placeholder 4">
            <a:extLst>
              <a:ext uri="{FF2B5EF4-FFF2-40B4-BE49-F238E27FC236}">
                <a16:creationId xmlns:a16="http://schemas.microsoft.com/office/drawing/2014/main" id="{978DBB34-E96E-477C-B8E0-C500E679D897}"/>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6" name="Picture 15">
            <a:extLst>
              <a:ext uri="{FF2B5EF4-FFF2-40B4-BE49-F238E27FC236}">
                <a16:creationId xmlns:a16="http://schemas.microsoft.com/office/drawing/2014/main" id="{CC6EFA31-98E1-4C3D-9001-4B13A1292AA6}"/>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CA6A26F2-C650-4F71-94CB-3486DEA406D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6651370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ue Header - Blank">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76C1CDE2-7CF8-429E-889C-11991404B550}"/>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7" name="Picture 6">
            <a:extLst>
              <a:ext uri="{FF2B5EF4-FFF2-40B4-BE49-F238E27FC236}">
                <a16:creationId xmlns:a16="http://schemas.microsoft.com/office/drawing/2014/main" id="{3B02D3E5-286F-4042-A657-2E97305EF81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5" name="Text Placeholder 17">
            <a:extLst>
              <a:ext uri="{FF2B5EF4-FFF2-40B4-BE49-F238E27FC236}">
                <a16:creationId xmlns:a16="http://schemas.microsoft.com/office/drawing/2014/main" id="{EAE7635F-7003-43FC-BE72-A167EB2B3615}"/>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8652174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8587782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ue Header/Black Sub - 2 column/imag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0F2981-2322-4E8C-90D2-A8F0F3F8BE1B}"/>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5" name="Text Placeholder 6">
            <a:extLst>
              <a:ext uri="{FF2B5EF4-FFF2-40B4-BE49-F238E27FC236}">
                <a16:creationId xmlns:a16="http://schemas.microsoft.com/office/drawing/2014/main" id="{14FF271A-6061-4190-83AD-15751EBFF12C}"/>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6" name="Straight Connector 5">
            <a:extLst>
              <a:ext uri="{FF2B5EF4-FFF2-40B4-BE49-F238E27FC236}">
                <a16:creationId xmlns:a16="http://schemas.microsoft.com/office/drawing/2014/main" id="{54CCE03B-30B8-4FB2-BC18-35D873BEB940}"/>
              </a:ext>
            </a:extLst>
          </p:cNvPr>
          <p:cNvCxnSpPr>
            <a:cxnSpLocks/>
          </p:cNvCxnSpPr>
          <p:nvPr userDrawn="1"/>
        </p:nvCxnSpPr>
        <p:spPr>
          <a:xfrm>
            <a:off x="3352800" y="2041073"/>
            <a:ext cx="0" cy="3630421"/>
          </a:xfrm>
          <a:prstGeom prst="line">
            <a:avLst/>
          </a:prstGeom>
          <a:noFill/>
          <a:ln w="6350" cap="flat" cmpd="sng" algn="ctr">
            <a:solidFill>
              <a:srgbClr val="BFC0BF"/>
            </a:solidFill>
            <a:prstDash val="solid"/>
            <a:miter lim="800000"/>
          </a:ln>
          <a:effectLst/>
        </p:spPr>
      </p:cxnSp>
      <p:sp>
        <p:nvSpPr>
          <p:cNvPr id="7" name="Content Placeholder 3">
            <a:extLst>
              <a:ext uri="{FF2B5EF4-FFF2-40B4-BE49-F238E27FC236}">
                <a16:creationId xmlns:a16="http://schemas.microsoft.com/office/drawing/2014/main" id="{BB55F539-D240-4C09-A368-7227CB17BDEE}"/>
              </a:ext>
            </a:extLst>
          </p:cNvPr>
          <p:cNvSpPr>
            <a:spLocks noGrp="1"/>
          </p:cNvSpPr>
          <p:nvPr>
            <p:ph sz="half" idx="25" hasCustomPrompt="1"/>
          </p:nvPr>
        </p:nvSpPr>
        <p:spPr>
          <a:xfrm>
            <a:off x="3518648" y="2623685"/>
            <a:ext cx="2642616"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Content Placeholder 3">
            <a:extLst>
              <a:ext uri="{FF2B5EF4-FFF2-40B4-BE49-F238E27FC236}">
                <a16:creationId xmlns:a16="http://schemas.microsoft.com/office/drawing/2014/main" id="{289DF464-9F71-49EC-B667-36FFCDFFB068}"/>
              </a:ext>
            </a:extLst>
          </p:cNvPr>
          <p:cNvSpPr>
            <a:spLocks noGrp="1"/>
          </p:cNvSpPr>
          <p:nvPr>
            <p:ph sz="half" idx="27" hasCustomPrompt="1"/>
          </p:nvPr>
        </p:nvSpPr>
        <p:spPr>
          <a:xfrm>
            <a:off x="539496" y="2623685"/>
            <a:ext cx="2640307" cy="3074988"/>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9" name="Text Placeholder 16">
            <a:extLst>
              <a:ext uri="{FF2B5EF4-FFF2-40B4-BE49-F238E27FC236}">
                <a16:creationId xmlns:a16="http://schemas.microsoft.com/office/drawing/2014/main" id="{1837E68C-618A-458B-9D59-6C5BB60DC97E}"/>
              </a:ext>
            </a:extLst>
          </p:cNvPr>
          <p:cNvSpPr>
            <a:spLocks noGrp="1"/>
          </p:cNvSpPr>
          <p:nvPr>
            <p:ph type="body" sz="quarter" idx="28"/>
          </p:nvPr>
        </p:nvSpPr>
        <p:spPr>
          <a:xfrm>
            <a:off x="3525378" y="2020824"/>
            <a:ext cx="2642616"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0" name="Text Placeholder 16">
            <a:extLst>
              <a:ext uri="{FF2B5EF4-FFF2-40B4-BE49-F238E27FC236}">
                <a16:creationId xmlns:a16="http://schemas.microsoft.com/office/drawing/2014/main" id="{0E1BA828-F560-4BEC-A7B0-097136EF78B9}"/>
              </a:ext>
            </a:extLst>
          </p:cNvPr>
          <p:cNvSpPr>
            <a:spLocks noGrp="1"/>
          </p:cNvSpPr>
          <p:nvPr>
            <p:ph type="body" sz="quarter" idx="29"/>
          </p:nvPr>
        </p:nvSpPr>
        <p:spPr>
          <a:xfrm>
            <a:off x="539496" y="2022023"/>
            <a:ext cx="2640307" cy="5715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 Master text styles</a:t>
            </a:r>
          </a:p>
        </p:txBody>
      </p:sp>
      <p:sp>
        <p:nvSpPr>
          <p:cNvPr id="11" name="Content Placeholder 4">
            <a:extLst>
              <a:ext uri="{FF2B5EF4-FFF2-40B4-BE49-F238E27FC236}">
                <a16:creationId xmlns:a16="http://schemas.microsoft.com/office/drawing/2014/main" id="{9E258120-2758-4292-B046-E3211D99EF1F}"/>
              </a:ext>
            </a:extLst>
          </p:cNvPr>
          <p:cNvSpPr>
            <a:spLocks noGrp="1"/>
          </p:cNvSpPr>
          <p:nvPr>
            <p:ph sz="quarter" idx="16"/>
          </p:nvPr>
        </p:nvSpPr>
        <p:spPr>
          <a:xfrm>
            <a:off x="6910722"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4" name="Picture 13">
            <a:extLst>
              <a:ext uri="{FF2B5EF4-FFF2-40B4-BE49-F238E27FC236}">
                <a16:creationId xmlns:a16="http://schemas.microsoft.com/office/drawing/2014/main" id="{F0168879-4B73-44A2-AD45-6F20611AD47A}"/>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2" name="Text Placeholder 17">
            <a:extLst>
              <a:ext uri="{FF2B5EF4-FFF2-40B4-BE49-F238E27FC236}">
                <a16:creationId xmlns:a16="http://schemas.microsoft.com/office/drawing/2014/main" id="{71C2E21C-6A02-4A31-A425-4E36028DCC68}"/>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6579364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lue header/Blk sub - 2 colmn image/Charts">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81EA37EE-F51C-4D2F-9E71-DCA2D24475F6}"/>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33DA19B2-9520-43A1-AAA5-448BEA2957A2}"/>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A4EEB9A-189E-4B72-B7E7-63664FCCCC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5604176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EDUC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251275"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9E566025-1F74-44C7-A190-CB509012BAD6}"/>
              </a:ext>
            </a:extLst>
          </p:cNvPr>
          <p:cNvGrpSpPr/>
          <p:nvPr userDrawn="1"/>
        </p:nvGrpSpPr>
        <p:grpSpPr>
          <a:xfrm>
            <a:off x="9980567" y="126569"/>
            <a:ext cx="2021346" cy="457200"/>
            <a:chOff x="9980567" y="126569"/>
            <a:chExt cx="2021346" cy="457200"/>
          </a:xfrm>
        </p:grpSpPr>
        <p:sp>
          <p:nvSpPr>
            <p:cNvPr id="9" name="Rectangle 8">
              <a:extLst>
                <a:ext uri="{FF2B5EF4-FFF2-40B4-BE49-F238E27FC236}">
                  <a16:creationId xmlns:a16="http://schemas.microsoft.com/office/drawing/2014/main" id="{93BB3B63-2FFB-4930-89F2-479F734EF091}"/>
                </a:ext>
              </a:extLst>
            </p:cNvPr>
            <p:cNvSpPr/>
            <p:nvPr/>
          </p:nvSpPr>
          <p:spPr>
            <a:xfrm>
              <a:off x="9980567" y="199721"/>
              <a:ext cx="780984"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Reduce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0AA1EA2F-0DE0-4A67-8B3C-B95922624A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7381" y="126569"/>
              <a:ext cx="1134532" cy="457200"/>
            </a:xfrm>
            <a:prstGeom prst="rect">
              <a:avLst/>
            </a:prstGeom>
          </p:spPr>
        </p:pic>
      </p:grpSp>
      <p:pic>
        <p:nvPicPr>
          <p:cNvPr id="13" name="Picture 12">
            <a:extLst>
              <a:ext uri="{FF2B5EF4-FFF2-40B4-BE49-F238E27FC236}">
                <a16:creationId xmlns:a16="http://schemas.microsoft.com/office/drawing/2014/main" id="{65067E2C-9D43-4AED-B54A-273370C72FCB}"/>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14257479-4CC9-4387-9B5E-E9AB59D67149}"/>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1257994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ESHAP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29694"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B2A0AAA0-C557-4980-A0F7-A67BDDF6C40D}"/>
              </a:ext>
            </a:extLst>
          </p:cNvPr>
          <p:cNvGrpSpPr/>
          <p:nvPr userDrawn="1"/>
        </p:nvGrpSpPr>
        <p:grpSpPr>
          <a:xfrm>
            <a:off x="9884388" y="125009"/>
            <a:ext cx="2117525" cy="457200"/>
            <a:chOff x="9884388" y="125009"/>
            <a:chExt cx="2117525" cy="457200"/>
          </a:xfrm>
        </p:grpSpPr>
        <p:pic>
          <p:nvPicPr>
            <p:cNvPr id="9" name="Picture 7">
              <a:extLst>
                <a:ext uri="{FF2B5EF4-FFF2-40B4-BE49-F238E27FC236}">
                  <a16:creationId xmlns:a16="http://schemas.microsoft.com/office/drawing/2014/main" id="{DBAB5F69-99FD-4C65-A4F4-06DEF3F21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08B269A-347E-4D1A-B80A-204F41F483DF}"/>
                </a:ext>
              </a:extLst>
            </p:cNvPr>
            <p:cNvSpPr/>
            <p:nvPr/>
          </p:nvSpPr>
          <p:spPr>
            <a:xfrm>
              <a:off x="9884388" y="199721"/>
              <a:ext cx="877163"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reshape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18821E9C-A256-4D32-80F6-4920E5E8673E}"/>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6F11EEB1-12E4-41E1-96CF-AD14984E510D}"/>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645855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header/BlackSub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DE317F7-AAEF-4B4B-B5D5-4CC6140F1D69}"/>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8" name="Text Placeholder 6">
            <a:extLst>
              <a:ext uri="{FF2B5EF4-FFF2-40B4-BE49-F238E27FC236}">
                <a16:creationId xmlns:a16="http://schemas.microsoft.com/office/drawing/2014/main" id="{D73C2C5E-359B-4257-91F7-952C44C86A01}"/>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1" name="Picture 10">
            <a:extLst>
              <a:ext uri="{FF2B5EF4-FFF2-40B4-BE49-F238E27FC236}">
                <a16:creationId xmlns:a16="http://schemas.microsoft.com/office/drawing/2014/main" id="{9CFAABAF-FF9F-4FB6-8316-2A92FA5D40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A458C522-E264-4D18-B706-EEC24804E037}"/>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5422237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FUEL-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6" y="365761"/>
            <a:ext cx="9474299"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13ABB688-61C3-48DD-8C69-4FB17B28E85A}"/>
              </a:ext>
            </a:extLst>
          </p:cNvPr>
          <p:cNvGrpSpPr/>
          <p:nvPr userDrawn="1"/>
        </p:nvGrpSpPr>
        <p:grpSpPr>
          <a:xfrm>
            <a:off x="10022246" y="125009"/>
            <a:ext cx="1979667" cy="457200"/>
            <a:chOff x="10022246" y="125009"/>
            <a:chExt cx="1979667" cy="457200"/>
          </a:xfrm>
        </p:grpSpPr>
        <p:pic>
          <p:nvPicPr>
            <p:cNvPr id="9" name="Picture 7">
              <a:extLst>
                <a:ext uri="{FF2B5EF4-FFF2-40B4-BE49-F238E27FC236}">
                  <a16:creationId xmlns:a16="http://schemas.microsoft.com/office/drawing/2014/main" id="{DB7948A0-F899-4741-A5CC-76A8A0F885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567273A3-455E-41B4-9AB1-CBF0F41E20AA}"/>
                </a:ext>
              </a:extLst>
            </p:cNvPr>
            <p:cNvSpPr/>
            <p:nvPr/>
          </p:nvSpPr>
          <p:spPr>
            <a:xfrm>
              <a:off x="10022246" y="199721"/>
              <a:ext cx="739305"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refuel</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F576C69E-1960-46AA-9D97-8CB255C19DEB}"/>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2803A9A1-D924-4162-85A6-878FDB90E7CA}"/>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7496552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GENERATE-Blue header-Copy/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54E35051-A3ED-4C7C-BF47-EC2F862E220E}"/>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rgbClr val="008AC0"/>
                </a:solidFill>
                <a:latin typeface="Komu A" panose="02010603030100000000" pitchFamily="2" charset="77"/>
                <a:cs typeface="Arial" panose="020B0604020202020204" pitchFamily="34" charset="0"/>
              </a:defRPr>
            </a:lvl1pPr>
            <a:lvl2pPr marL="9525" indent="0">
              <a:lnSpc>
                <a:spcPct val="120000"/>
              </a:lnSpc>
              <a:spcBef>
                <a:spcPts val="600"/>
              </a:spcBef>
              <a:spcAft>
                <a:spcPts val="400"/>
              </a:spcAft>
              <a:buFont typeface="Arial" panose="020B0604020202020204" pitchFamily="34" charset="0"/>
              <a:buNone/>
              <a:tabLst/>
              <a:defRPr sz="105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97860E24-9987-4B68-9899-B03A04D18D42}"/>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7" name="Text Placeholder 6">
            <a:extLst>
              <a:ext uri="{FF2B5EF4-FFF2-40B4-BE49-F238E27FC236}">
                <a16:creationId xmlns:a16="http://schemas.microsoft.com/office/drawing/2014/main" id="{D0CA7CB9-2983-40A3-8A9D-03E2A2D8EE97}"/>
              </a:ext>
            </a:extLst>
          </p:cNvPr>
          <p:cNvSpPr>
            <a:spLocks noGrp="1"/>
          </p:cNvSpPr>
          <p:nvPr>
            <p:ph type="body" sz="quarter" idx="17" hasCustomPrompt="1"/>
          </p:nvPr>
        </p:nvSpPr>
        <p:spPr>
          <a:xfrm>
            <a:off x="539497" y="365761"/>
            <a:ext cx="908039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grpSp>
        <p:nvGrpSpPr>
          <p:cNvPr id="8" name="Group 7">
            <a:extLst>
              <a:ext uri="{FF2B5EF4-FFF2-40B4-BE49-F238E27FC236}">
                <a16:creationId xmlns:a16="http://schemas.microsoft.com/office/drawing/2014/main" id="{C0A8D2E7-1894-4FD9-935E-B657242B9AD0}"/>
              </a:ext>
            </a:extLst>
          </p:cNvPr>
          <p:cNvGrpSpPr/>
          <p:nvPr userDrawn="1"/>
        </p:nvGrpSpPr>
        <p:grpSpPr>
          <a:xfrm>
            <a:off x="9619892" y="125009"/>
            <a:ext cx="2382021" cy="457200"/>
            <a:chOff x="9619892" y="125009"/>
            <a:chExt cx="2382021" cy="457200"/>
          </a:xfrm>
        </p:grpSpPr>
        <p:pic>
          <p:nvPicPr>
            <p:cNvPr id="9" name="Picture 10">
              <a:extLst>
                <a:ext uri="{FF2B5EF4-FFF2-40B4-BE49-F238E27FC236}">
                  <a16:creationId xmlns:a16="http://schemas.microsoft.com/office/drawing/2014/main" id="{E28AE63B-3604-4EF1-BEAF-28524CB63B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867380" y="125009"/>
              <a:ext cx="1134533" cy="457200"/>
            </a:xfrm>
            <a:prstGeom prst="rect">
              <a:avLst/>
            </a:prstGeom>
          </p:spPr>
        </p:pic>
        <p:sp>
          <p:nvSpPr>
            <p:cNvPr id="10" name="Rectangle 9">
              <a:extLst>
                <a:ext uri="{FF2B5EF4-FFF2-40B4-BE49-F238E27FC236}">
                  <a16:creationId xmlns:a16="http://schemas.microsoft.com/office/drawing/2014/main" id="{75502121-4D09-45BB-89C8-2A26E4D87DDB}"/>
                </a:ext>
              </a:extLst>
            </p:cNvPr>
            <p:cNvSpPr/>
            <p:nvPr/>
          </p:nvSpPr>
          <p:spPr>
            <a:xfrm>
              <a:off x="9619892" y="199721"/>
              <a:ext cx="1141659" cy="307777"/>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0" normalizeH="0" baseline="0" noProof="0">
                  <a:ln>
                    <a:noFill/>
                  </a:ln>
                  <a:solidFill>
                    <a:srgbClr val="008AC0"/>
                  </a:solidFill>
                  <a:effectLst/>
                  <a:uLnTx/>
                  <a:uFillTx/>
                  <a:latin typeface="Komu A" panose="02010603030100000000" pitchFamily="2" charset="77"/>
                  <a:ea typeface="+mn-ea"/>
                  <a:cs typeface="Arial" panose="020B0604020202020204" pitchFamily="34" charset="0"/>
                </a:rPr>
                <a:t>regenerate</a:t>
              </a:r>
              <a:endParaRPr kumimoji="0" lang="en-US" sz="1400" b="0" i="0" u="none" strike="noStrike" kern="1200" cap="none" spc="300" normalizeH="0" baseline="0" noProof="0">
                <a:ln>
                  <a:noFill/>
                </a:ln>
                <a:solidFill>
                  <a:srgbClr val="008AC0"/>
                </a:solidFill>
                <a:effectLst/>
                <a:uLnTx/>
                <a:uFillTx/>
                <a:latin typeface="Arial" panose="020B0604020202020204"/>
                <a:ea typeface="+mn-ea"/>
                <a:cs typeface="+mn-cs"/>
              </a:endParaRPr>
            </a:p>
          </p:txBody>
        </p:sp>
      </p:grpSp>
      <p:pic>
        <p:nvPicPr>
          <p:cNvPr id="13" name="Picture 12">
            <a:extLst>
              <a:ext uri="{FF2B5EF4-FFF2-40B4-BE49-F238E27FC236}">
                <a16:creationId xmlns:a16="http://schemas.microsoft.com/office/drawing/2014/main" id="{BC16644F-483C-4244-ABFF-848C1F6967BA}"/>
              </a:ext>
            </a:extLst>
          </p:cNvPr>
          <p:cNvPicPr>
            <a:picLocks noChangeAspect="1"/>
          </p:cNvPicPr>
          <p:nvPr userDrawn="1"/>
        </p:nvPicPr>
        <p:blipFill>
          <a:blip r:embed="rId4"/>
          <a:srcRect/>
          <a:stretch/>
        </p:blipFill>
        <p:spPr>
          <a:xfrm>
            <a:off x="167260" y="6340401"/>
            <a:ext cx="697608" cy="304947"/>
          </a:xfrm>
          <a:prstGeom prst="rect">
            <a:avLst/>
          </a:prstGeom>
        </p:spPr>
      </p:pic>
      <p:sp>
        <p:nvSpPr>
          <p:cNvPr id="11" name="Text Placeholder 17">
            <a:extLst>
              <a:ext uri="{FF2B5EF4-FFF2-40B4-BE49-F238E27FC236}">
                <a16:creationId xmlns:a16="http://schemas.microsoft.com/office/drawing/2014/main" id="{9428E7A8-1B41-411D-A2F4-FE9055776E1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540669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lk Header/Blue sub - Copy/imag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4" name="Content Placeholder 4">
            <a:extLst>
              <a:ext uri="{FF2B5EF4-FFF2-40B4-BE49-F238E27FC236}">
                <a16:creationId xmlns:a16="http://schemas.microsoft.com/office/drawing/2014/main" id="{7168E5A0-9111-41AD-8376-73C8FD4E25AA}"/>
              </a:ext>
            </a:extLst>
          </p:cNvPr>
          <p:cNvSpPr>
            <a:spLocks noGrp="1"/>
          </p:cNvSpPr>
          <p:nvPr>
            <p:ph sz="quarter" idx="16"/>
          </p:nvPr>
        </p:nvSpPr>
        <p:spPr>
          <a:xfrm>
            <a:off x="6878638" y="1801368"/>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6" name="Text Placeholder 7">
            <a:extLst>
              <a:ext uri="{FF2B5EF4-FFF2-40B4-BE49-F238E27FC236}">
                <a16:creationId xmlns:a16="http://schemas.microsoft.com/office/drawing/2014/main" id="{AA210A5E-823E-40FD-976D-750F215ECFF1}"/>
              </a:ext>
            </a:extLst>
          </p:cNvPr>
          <p:cNvSpPr>
            <a:spLocks noGrp="1"/>
          </p:cNvSpPr>
          <p:nvPr>
            <p:ph type="body" sz="quarter" idx="21"/>
          </p:nvPr>
        </p:nvSpPr>
        <p:spPr>
          <a:xfrm>
            <a:off x="539496" y="1798280"/>
            <a:ext cx="5856021" cy="719137"/>
          </a:xfrm>
          <a:prstGeom prst="rect">
            <a:avLst/>
          </a:prstGeom>
        </p:spPr>
        <p:txBody>
          <a:bodyPr wrap="square" lIns="9144" tIns="45720" rIns="9144" bIns="45720">
            <a:noAutofit/>
          </a:bodyPr>
          <a:lstStyle>
            <a:lvl1pPr marL="0" indent="0">
              <a:lnSpc>
                <a:spcPct val="100000"/>
              </a:lnSpc>
              <a:buFont typeface="Arial" panose="020B0604020202020204" pitchFamily="34" charset="0"/>
              <a:buNone/>
              <a:defRPr sz="1400" b="1" i="0">
                <a:solidFill>
                  <a:schemeClr val="tx1"/>
                </a:solidFill>
                <a:latin typeface="Arial" panose="020B0604020202020204" pitchFamily="34" charset="0"/>
                <a:cs typeface="Arial" panose="020B0604020202020204" pitchFamily="34" charset="0"/>
              </a:defRPr>
            </a:lvl1pPr>
            <a:lvl2pPr marL="173038" indent="-161925">
              <a:lnSpc>
                <a:spcPct val="100000"/>
              </a:lnSpc>
              <a:spcBef>
                <a:spcPts val="1100"/>
              </a:spcBef>
              <a:buFont typeface="Arial" panose="020B0604020202020204" pitchFamily="34" charset="0"/>
              <a:buChar char="»"/>
              <a:tabLst/>
              <a:defRPr sz="1400">
                <a:solidFill>
                  <a:schemeClr val="tx1"/>
                </a:solidFill>
                <a:latin typeface="Arial" panose="020B0604020202020204" pitchFamily="34" charset="0"/>
                <a:cs typeface="Arial" panose="020B0604020202020204" pitchFamily="34" charset="0"/>
              </a:defRPr>
            </a:lvl2pPr>
            <a:lvl3pPr marL="466725" indent="-177800">
              <a:lnSpc>
                <a:spcPct val="100000"/>
              </a:lnSpc>
              <a:buFontTx/>
              <a:buBlip>
                <a:blip r:embed="rId2"/>
              </a:buBlip>
              <a:tabLst/>
              <a:defRPr sz="11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4751224A-385E-4C32-928E-D3729A389F94}"/>
              </a:ext>
            </a:extLst>
          </p:cNvPr>
          <p:cNvPicPr>
            <a:picLocks noChangeAspect="1"/>
          </p:cNvPicPr>
          <p:nvPr userDrawn="1"/>
        </p:nvPicPr>
        <p:blipFill>
          <a:blip r:embed="rId3"/>
          <a:srcRect/>
          <a:stretch/>
        </p:blipFill>
        <p:spPr>
          <a:xfrm>
            <a:off x="167260" y="6340401"/>
            <a:ext cx="697608" cy="304947"/>
          </a:xfrm>
          <a:prstGeom prst="rect">
            <a:avLst/>
          </a:prstGeom>
        </p:spPr>
      </p:pic>
      <p:sp>
        <p:nvSpPr>
          <p:cNvPr id="10" name="Text Placeholder 17">
            <a:extLst>
              <a:ext uri="{FF2B5EF4-FFF2-40B4-BE49-F238E27FC236}">
                <a16:creationId xmlns:a16="http://schemas.microsoft.com/office/drawing/2014/main" id="{8AC371A7-864B-4E8E-9B85-B3C045D8C366}"/>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42026770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k Header/BlueSub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88CFF7-D9EF-47E1-9F03-B34231D467CA}"/>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5" name="Text Placeholder 6">
            <a:extLst>
              <a:ext uri="{FF2B5EF4-FFF2-40B4-BE49-F238E27FC236}">
                <a16:creationId xmlns:a16="http://schemas.microsoft.com/office/drawing/2014/main" id="{D5BD5BAA-5C6C-4820-A80E-557501688ED5}"/>
              </a:ext>
            </a:extLst>
          </p:cNvPr>
          <p:cNvSpPr>
            <a:spLocks noGrp="1"/>
          </p:cNvSpPr>
          <p:nvPr>
            <p:ph type="body" sz="quarter" idx="17" hasCustomPrompt="1"/>
          </p:nvPr>
        </p:nvSpPr>
        <p:spPr>
          <a:xfrm>
            <a:off x="539496" y="731520"/>
            <a:ext cx="11053949" cy="1001080"/>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8" name="Picture 7">
            <a:extLst>
              <a:ext uri="{FF2B5EF4-FFF2-40B4-BE49-F238E27FC236}">
                <a16:creationId xmlns:a16="http://schemas.microsoft.com/office/drawing/2014/main" id="{8A83CC74-8962-4A22-9A81-BF1A8489AB95}"/>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D4FB4AC0-7321-443F-88D0-C3B2110E32E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13381083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k Header/Blue Sub -- 2 colum">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7FC8A4-01F8-417B-83C8-8AA0516B7707}"/>
              </a:ext>
            </a:extLst>
          </p:cNvPr>
          <p:cNvCxnSpPr>
            <a:cxnSpLocks/>
          </p:cNvCxnSpPr>
          <p:nvPr userDrawn="1"/>
        </p:nvCxnSpPr>
        <p:spPr>
          <a:xfrm>
            <a:off x="8099575" y="2037991"/>
            <a:ext cx="0" cy="3630421"/>
          </a:xfrm>
          <a:prstGeom prst="line">
            <a:avLst/>
          </a:prstGeom>
          <a:noFill/>
          <a:ln w="6350" cap="flat" cmpd="sng" algn="ctr">
            <a:solidFill>
              <a:srgbClr val="BFC0BF"/>
            </a:solidFill>
            <a:prstDash val="solid"/>
            <a:miter lim="800000"/>
          </a:ln>
          <a:effectLst/>
        </p:spPr>
      </p:cxnSp>
      <p:cxnSp>
        <p:nvCxnSpPr>
          <p:cNvPr id="4" name="Straight Connector 3">
            <a:extLst>
              <a:ext uri="{FF2B5EF4-FFF2-40B4-BE49-F238E27FC236}">
                <a16:creationId xmlns:a16="http://schemas.microsoft.com/office/drawing/2014/main" id="{787DD512-CCC4-471B-BAF6-A44E1F735909}"/>
              </a:ext>
            </a:extLst>
          </p:cNvPr>
          <p:cNvCxnSpPr>
            <a:cxnSpLocks/>
          </p:cNvCxnSpPr>
          <p:nvPr userDrawn="1"/>
        </p:nvCxnSpPr>
        <p:spPr>
          <a:xfrm>
            <a:off x="4262704" y="2037991"/>
            <a:ext cx="0" cy="3630421"/>
          </a:xfrm>
          <a:prstGeom prst="line">
            <a:avLst/>
          </a:prstGeom>
          <a:noFill/>
          <a:ln w="6350" cap="flat" cmpd="sng" algn="ctr">
            <a:solidFill>
              <a:srgbClr val="BFC0BF"/>
            </a:solidFill>
            <a:prstDash val="solid"/>
            <a:miter lim="800000"/>
          </a:ln>
          <a:effectLst/>
        </p:spPr>
      </p:cxnSp>
      <p:sp>
        <p:nvSpPr>
          <p:cNvPr id="5" name="Content Placeholder 3">
            <a:extLst>
              <a:ext uri="{FF2B5EF4-FFF2-40B4-BE49-F238E27FC236}">
                <a16:creationId xmlns:a16="http://schemas.microsoft.com/office/drawing/2014/main" id="{23771277-6A4A-4BAC-86E0-D194301DDC82}"/>
              </a:ext>
            </a:extLst>
          </p:cNvPr>
          <p:cNvSpPr>
            <a:spLocks noGrp="1"/>
          </p:cNvSpPr>
          <p:nvPr>
            <p:ph sz="half" idx="25" hasCustomPrompt="1"/>
          </p:nvPr>
        </p:nvSpPr>
        <p:spPr>
          <a:xfrm>
            <a:off x="4606319"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6" name="Content Placeholder 3">
            <a:extLst>
              <a:ext uri="{FF2B5EF4-FFF2-40B4-BE49-F238E27FC236}">
                <a16:creationId xmlns:a16="http://schemas.microsoft.com/office/drawing/2014/main" id="{0B806DC1-0885-466D-8E76-B442CE880967}"/>
              </a:ext>
            </a:extLst>
          </p:cNvPr>
          <p:cNvSpPr>
            <a:spLocks noGrp="1"/>
          </p:cNvSpPr>
          <p:nvPr>
            <p:ph sz="half" idx="26" hasCustomPrompt="1"/>
          </p:nvPr>
        </p:nvSpPr>
        <p:spPr>
          <a:xfrm>
            <a:off x="8417042"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19657728-CF2F-49B8-A52A-F8F8A4C400AE}"/>
              </a:ext>
            </a:extLst>
          </p:cNvPr>
          <p:cNvSpPr>
            <a:spLocks noGrp="1"/>
          </p:cNvSpPr>
          <p:nvPr>
            <p:ph sz="half" idx="27" hasCustomPrompt="1"/>
          </p:nvPr>
        </p:nvSpPr>
        <p:spPr>
          <a:xfrm>
            <a:off x="780927" y="2500857"/>
            <a:ext cx="3149665" cy="3074988"/>
          </a:xfrm>
          <a:prstGeom prst="rect">
            <a:avLst/>
          </a:prstGeom>
        </p:spPr>
        <p:txBody>
          <a:bodyPr lIns="9144" tIns="45720" rIns="9144" bIns="45720">
            <a:normAutofit/>
          </a:bodyPr>
          <a:lstStyle>
            <a:lvl1pPr marL="173038" indent="-173038">
              <a:spcAft>
                <a:spcPts val="400"/>
              </a:spcAft>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BB2C116A-4786-466F-9E74-82CD6FD51E23}"/>
              </a:ext>
            </a:extLst>
          </p:cNvPr>
          <p:cNvSpPr>
            <a:spLocks noGrp="1"/>
          </p:cNvSpPr>
          <p:nvPr>
            <p:ph type="body" sz="quarter" idx="28"/>
          </p:nvPr>
        </p:nvSpPr>
        <p:spPr>
          <a:xfrm>
            <a:off x="4606319" y="2018941"/>
            <a:ext cx="314966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7E4ED7E5-1322-450F-913B-B3A5A45751B4}"/>
              </a:ext>
            </a:extLst>
          </p:cNvPr>
          <p:cNvSpPr>
            <a:spLocks noGrp="1"/>
          </p:cNvSpPr>
          <p:nvPr>
            <p:ph type="body" sz="quarter" idx="29"/>
          </p:nvPr>
        </p:nvSpPr>
        <p:spPr>
          <a:xfrm>
            <a:off x="780927" y="2020824"/>
            <a:ext cx="3149665"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0" name="Text Placeholder 16">
            <a:extLst>
              <a:ext uri="{FF2B5EF4-FFF2-40B4-BE49-F238E27FC236}">
                <a16:creationId xmlns:a16="http://schemas.microsoft.com/office/drawing/2014/main" id="{EDB054C8-8486-41B6-800A-F209CACB47DD}"/>
              </a:ext>
            </a:extLst>
          </p:cNvPr>
          <p:cNvSpPr>
            <a:spLocks noGrp="1"/>
          </p:cNvSpPr>
          <p:nvPr>
            <p:ph type="body" sz="quarter" idx="30"/>
          </p:nvPr>
        </p:nvSpPr>
        <p:spPr>
          <a:xfrm>
            <a:off x="8417043" y="2020824"/>
            <a:ext cx="3149656" cy="457200"/>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2" name="Title 1">
            <a:extLst>
              <a:ext uri="{FF2B5EF4-FFF2-40B4-BE49-F238E27FC236}">
                <a16:creationId xmlns:a16="http://schemas.microsoft.com/office/drawing/2014/main" id="{08BDB493-1C9C-4C13-9AC2-AF29470B3D75}"/>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13" name="Text Placeholder 6">
            <a:extLst>
              <a:ext uri="{FF2B5EF4-FFF2-40B4-BE49-F238E27FC236}">
                <a16:creationId xmlns:a16="http://schemas.microsoft.com/office/drawing/2014/main" id="{2C170265-C891-4CA5-86A8-1491633D44A7}"/>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14" name="Straight Connector 13">
            <a:extLst>
              <a:ext uri="{FF2B5EF4-FFF2-40B4-BE49-F238E27FC236}">
                <a16:creationId xmlns:a16="http://schemas.microsoft.com/office/drawing/2014/main" id="{72DA678D-C2D2-4987-A73F-C626386026CA}"/>
              </a:ext>
            </a:extLst>
          </p:cNvPr>
          <p:cNvCxnSpPr>
            <a:cxnSpLocks/>
          </p:cNvCxnSpPr>
          <p:nvPr userDrawn="1"/>
        </p:nvCxnSpPr>
        <p:spPr>
          <a:xfrm>
            <a:off x="539496" y="2037991"/>
            <a:ext cx="0" cy="3630421"/>
          </a:xfrm>
          <a:prstGeom prst="line">
            <a:avLst/>
          </a:prstGeom>
          <a:noFill/>
          <a:ln w="6350" cap="flat" cmpd="sng" algn="ctr">
            <a:solidFill>
              <a:srgbClr val="BFC0BF"/>
            </a:solidFill>
            <a:prstDash val="solid"/>
            <a:miter lim="800000"/>
          </a:ln>
          <a:effectLst/>
        </p:spPr>
      </p:cxnSp>
      <p:pic>
        <p:nvPicPr>
          <p:cNvPr id="17" name="Picture 16">
            <a:extLst>
              <a:ext uri="{FF2B5EF4-FFF2-40B4-BE49-F238E27FC236}">
                <a16:creationId xmlns:a16="http://schemas.microsoft.com/office/drawing/2014/main" id="{D4AD4889-E40B-42AC-B99D-6935CC6D343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5" name="Text Placeholder 17">
            <a:extLst>
              <a:ext uri="{FF2B5EF4-FFF2-40B4-BE49-F238E27FC236}">
                <a16:creationId xmlns:a16="http://schemas.microsoft.com/office/drawing/2014/main" id="{F817AB88-A09D-4841-9455-BBC16938EE5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8583122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k header/Blue Sub - 2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59C2-5FB1-486F-8165-18D4BD9FC7D7}"/>
              </a:ext>
            </a:extLst>
          </p:cNvPr>
          <p:cNvSpPr>
            <a:spLocks noGrp="1"/>
          </p:cNvSpPr>
          <p:nvPr>
            <p:ph type="title" hasCustomPrompt="1"/>
          </p:nvPr>
        </p:nvSpPr>
        <p:spPr>
          <a:xfrm>
            <a:off x="539496" y="365760"/>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800" b="0" i="0" spc="300">
                <a:solidFill>
                  <a:schemeClr val="tx1"/>
                </a:solidFill>
                <a:latin typeface="Komu A" panose="02010603030100000000" pitchFamily="2" charset="77"/>
              </a:defRPr>
            </a:lvl1pPr>
          </a:lstStyle>
          <a:p>
            <a:r>
              <a:rPr lang="en-US"/>
              <a:t>Click to Edit Text</a:t>
            </a:r>
          </a:p>
        </p:txBody>
      </p:sp>
      <p:sp>
        <p:nvSpPr>
          <p:cNvPr id="3" name="Text Placeholder 6">
            <a:extLst>
              <a:ext uri="{FF2B5EF4-FFF2-40B4-BE49-F238E27FC236}">
                <a16:creationId xmlns:a16="http://schemas.microsoft.com/office/drawing/2014/main" id="{FEA0342A-B339-42F3-B30D-983F61919AE8}"/>
              </a:ext>
            </a:extLst>
          </p:cNvPr>
          <p:cNvSpPr>
            <a:spLocks noGrp="1" noChangeAspect="1"/>
          </p:cNvSpPr>
          <p:nvPr>
            <p:ph type="body" sz="quarter" idx="17" hasCustomPrompt="1"/>
          </p:nvPr>
        </p:nvSpPr>
        <p:spPr>
          <a:xfrm>
            <a:off x="539496" y="731520"/>
            <a:ext cx="11053949" cy="917257"/>
          </a:xfrm>
          <a:prstGeom prst="rect">
            <a:avLst/>
          </a:prstGeom>
        </p:spPr>
        <p:txBody>
          <a:bodyPr lIns="9144" tIns="45720" rIns="9144" bIns="45720">
            <a:noAutofit/>
          </a:bodyPr>
          <a:lstStyle>
            <a:lvl1pPr marL="0" indent="0">
              <a:lnSpc>
                <a:spcPct val="100000"/>
              </a:lnSpc>
              <a:spcBef>
                <a:spcPts val="400"/>
              </a:spcBef>
              <a:buNone/>
              <a:defRPr sz="24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cxnSp>
        <p:nvCxnSpPr>
          <p:cNvPr id="5" name="Straight Connector 4">
            <a:extLst>
              <a:ext uri="{FF2B5EF4-FFF2-40B4-BE49-F238E27FC236}">
                <a16:creationId xmlns:a16="http://schemas.microsoft.com/office/drawing/2014/main" id="{748382A8-A08B-4F2D-A1FC-0E4ED0AA6603}"/>
              </a:ext>
            </a:extLst>
          </p:cNvPr>
          <p:cNvCxnSpPr>
            <a:cxnSpLocks/>
          </p:cNvCxnSpPr>
          <p:nvPr userDrawn="1"/>
        </p:nvCxnSpPr>
        <p:spPr>
          <a:xfrm>
            <a:off x="3617495" y="2041073"/>
            <a:ext cx="0" cy="3630421"/>
          </a:xfrm>
          <a:prstGeom prst="line">
            <a:avLst/>
          </a:prstGeom>
          <a:noFill/>
          <a:ln w="6350" cap="flat" cmpd="sng" algn="ctr">
            <a:solidFill>
              <a:srgbClr val="BFC0BF"/>
            </a:solidFill>
            <a:prstDash val="solid"/>
            <a:miter lim="800000"/>
          </a:ln>
          <a:effectLst/>
        </p:spPr>
      </p:cxnSp>
      <p:sp>
        <p:nvSpPr>
          <p:cNvPr id="6" name="Content Placeholder 3">
            <a:extLst>
              <a:ext uri="{FF2B5EF4-FFF2-40B4-BE49-F238E27FC236}">
                <a16:creationId xmlns:a16="http://schemas.microsoft.com/office/drawing/2014/main" id="{CD200FE3-2B23-4233-9F21-829F804E5D5C}"/>
              </a:ext>
            </a:extLst>
          </p:cNvPr>
          <p:cNvSpPr>
            <a:spLocks noGrp="1"/>
          </p:cNvSpPr>
          <p:nvPr>
            <p:ph sz="half" idx="25" hasCustomPrompt="1"/>
          </p:nvPr>
        </p:nvSpPr>
        <p:spPr>
          <a:xfrm>
            <a:off x="3783343" y="2490537"/>
            <a:ext cx="2642616"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7" name="Content Placeholder 3">
            <a:extLst>
              <a:ext uri="{FF2B5EF4-FFF2-40B4-BE49-F238E27FC236}">
                <a16:creationId xmlns:a16="http://schemas.microsoft.com/office/drawing/2014/main" id="{03110977-6839-4541-8312-085C8A7B748E}"/>
              </a:ext>
            </a:extLst>
          </p:cNvPr>
          <p:cNvSpPr>
            <a:spLocks noGrp="1"/>
          </p:cNvSpPr>
          <p:nvPr>
            <p:ph sz="half" idx="27" hasCustomPrompt="1"/>
          </p:nvPr>
        </p:nvSpPr>
        <p:spPr>
          <a:xfrm>
            <a:off x="804191" y="2490537"/>
            <a:ext cx="2640307" cy="3208136"/>
          </a:xfrm>
          <a:prstGeom prst="rect">
            <a:avLst/>
          </a:prstGeom>
        </p:spPr>
        <p:txBody>
          <a:bodyPr lIns="9144" tIns="45720" rIns="9144" bIns="45720">
            <a:normAutofit/>
          </a:bodyPr>
          <a:lstStyle>
            <a:lvl1pPr marL="173038" indent="-173038">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1pPr>
            <a:lvl2pPr marL="574675" indent="-117475">
              <a:buFont typeface="Arial" panose="020B0604020202020204" pitchFamily="34" charset="0"/>
              <a:buChar char="•"/>
              <a:tabLst/>
              <a:defRPr sz="1100" b="0" i="0">
                <a:solidFill>
                  <a:schemeClr val="tx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 sample copy to be placed text inside this area</a:t>
            </a:r>
          </a:p>
          <a:p>
            <a:pPr lvl="1"/>
            <a:r>
              <a:rPr lang="en-US"/>
              <a:t>Second layer</a:t>
            </a:r>
          </a:p>
        </p:txBody>
      </p:sp>
      <p:sp>
        <p:nvSpPr>
          <p:cNvPr id="8" name="Text Placeholder 16">
            <a:extLst>
              <a:ext uri="{FF2B5EF4-FFF2-40B4-BE49-F238E27FC236}">
                <a16:creationId xmlns:a16="http://schemas.microsoft.com/office/drawing/2014/main" id="{85A6C31C-C3D7-4C67-922D-7D15CDD25CBF}"/>
              </a:ext>
            </a:extLst>
          </p:cNvPr>
          <p:cNvSpPr>
            <a:spLocks noGrp="1"/>
          </p:cNvSpPr>
          <p:nvPr>
            <p:ph type="body" sz="quarter" idx="28"/>
          </p:nvPr>
        </p:nvSpPr>
        <p:spPr>
          <a:xfrm>
            <a:off x="3790073" y="2020824"/>
            <a:ext cx="2642616"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9" name="Text Placeholder 16">
            <a:extLst>
              <a:ext uri="{FF2B5EF4-FFF2-40B4-BE49-F238E27FC236}">
                <a16:creationId xmlns:a16="http://schemas.microsoft.com/office/drawing/2014/main" id="{00CA29C5-0D8C-4C28-BDA5-8AC64119A4CD}"/>
              </a:ext>
            </a:extLst>
          </p:cNvPr>
          <p:cNvSpPr>
            <a:spLocks noGrp="1"/>
          </p:cNvSpPr>
          <p:nvPr>
            <p:ph type="body" sz="quarter" idx="29"/>
          </p:nvPr>
        </p:nvSpPr>
        <p:spPr>
          <a:xfrm>
            <a:off x="804191" y="2022023"/>
            <a:ext cx="2640307" cy="468514"/>
          </a:xfrm>
          <a:prstGeom prst="rect">
            <a:avLst/>
          </a:prstGeom>
        </p:spPr>
        <p:txBody>
          <a:bodyPr lIns="9144" tIns="45720" rIns="9144" bIns="45720">
            <a:noAutofit/>
          </a:bodyPr>
          <a:lstStyle>
            <a:lvl1pPr marL="0" indent="0">
              <a:buNone/>
              <a:defRPr sz="2000" b="0" i="0" spc="300">
                <a:solidFill>
                  <a:srgbClr val="008AC0"/>
                </a:solidFill>
                <a:latin typeface="Komu A" panose="02010603030100000000" pitchFamily="2" charset="77"/>
              </a:defRPr>
            </a:lvl1pPr>
            <a:lvl2pPr>
              <a:defRPr b="0" i="0">
                <a:solidFill>
                  <a:srgbClr val="008AC0"/>
                </a:solidFill>
                <a:latin typeface="Komu A" panose="02010603030100000000" pitchFamily="2" charset="77"/>
              </a:defRPr>
            </a:lvl2pPr>
            <a:lvl3pPr>
              <a:defRPr b="0" i="0">
                <a:solidFill>
                  <a:srgbClr val="008AC0"/>
                </a:solidFill>
                <a:latin typeface="Komu A" panose="02010603030100000000" pitchFamily="2" charset="77"/>
              </a:defRPr>
            </a:lvl3pPr>
            <a:lvl4pPr>
              <a:defRPr b="0" i="0">
                <a:solidFill>
                  <a:srgbClr val="008AC0"/>
                </a:solidFill>
                <a:latin typeface="Komu A" panose="02010603030100000000" pitchFamily="2" charset="77"/>
              </a:defRPr>
            </a:lvl4pPr>
            <a:lvl5pPr>
              <a:defRPr b="0" i="0">
                <a:solidFill>
                  <a:srgbClr val="008AC0"/>
                </a:solidFill>
                <a:latin typeface="Komu A" panose="02010603030100000000" pitchFamily="2" charset="77"/>
              </a:defRPr>
            </a:lvl5pPr>
          </a:lstStyle>
          <a:p>
            <a:pPr lvl="0"/>
            <a:r>
              <a:rPr lang="en-US"/>
              <a:t>Click to edit</a:t>
            </a:r>
          </a:p>
        </p:txBody>
      </p:sp>
      <p:sp>
        <p:nvSpPr>
          <p:cNvPr id="11" name="Content Placeholder 4">
            <a:extLst>
              <a:ext uri="{FF2B5EF4-FFF2-40B4-BE49-F238E27FC236}">
                <a16:creationId xmlns:a16="http://schemas.microsoft.com/office/drawing/2014/main" id="{EFC3BDFD-147A-418B-B256-4A92A5EDA889}"/>
              </a:ext>
            </a:extLst>
          </p:cNvPr>
          <p:cNvSpPr>
            <a:spLocks noGrp="1"/>
          </p:cNvSpPr>
          <p:nvPr>
            <p:ph sz="quarter" idx="16"/>
          </p:nvPr>
        </p:nvSpPr>
        <p:spPr>
          <a:xfrm>
            <a:off x="6878638" y="202082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cxnSp>
        <p:nvCxnSpPr>
          <p:cNvPr id="12" name="Straight Connector 11">
            <a:extLst>
              <a:ext uri="{FF2B5EF4-FFF2-40B4-BE49-F238E27FC236}">
                <a16:creationId xmlns:a16="http://schemas.microsoft.com/office/drawing/2014/main" id="{4DC5F496-BAB6-4115-BDB4-8F745BB38609}"/>
              </a:ext>
            </a:extLst>
          </p:cNvPr>
          <p:cNvCxnSpPr>
            <a:cxnSpLocks/>
          </p:cNvCxnSpPr>
          <p:nvPr userDrawn="1"/>
        </p:nvCxnSpPr>
        <p:spPr>
          <a:xfrm>
            <a:off x="539496" y="2041073"/>
            <a:ext cx="0" cy="3630421"/>
          </a:xfrm>
          <a:prstGeom prst="line">
            <a:avLst/>
          </a:prstGeom>
          <a:noFill/>
          <a:ln w="6350" cap="flat" cmpd="sng" algn="ctr">
            <a:solidFill>
              <a:srgbClr val="BFC0BF"/>
            </a:solidFill>
            <a:prstDash val="solid"/>
            <a:miter lim="800000"/>
          </a:ln>
          <a:effectLst/>
        </p:spPr>
      </p:cxnSp>
      <p:pic>
        <p:nvPicPr>
          <p:cNvPr id="15" name="Picture 14">
            <a:extLst>
              <a:ext uri="{FF2B5EF4-FFF2-40B4-BE49-F238E27FC236}">
                <a16:creationId xmlns:a16="http://schemas.microsoft.com/office/drawing/2014/main" id="{B23BAD18-BEE9-463E-8D7B-AA022C3B3D79}"/>
              </a:ext>
            </a:extLst>
          </p:cNvPr>
          <p:cNvPicPr>
            <a:picLocks noChangeAspect="1"/>
          </p:cNvPicPr>
          <p:nvPr userDrawn="1"/>
        </p:nvPicPr>
        <p:blipFill>
          <a:blip r:embed="rId2"/>
          <a:srcRect/>
          <a:stretch/>
        </p:blipFill>
        <p:spPr>
          <a:xfrm>
            <a:off x="167260" y="6340401"/>
            <a:ext cx="697608" cy="304947"/>
          </a:xfrm>
          <a:prstGeom prst="rect">
            <a:avLst/>
          </a:prstGeom>
        </p:spPr>
      </p:pic>
      <p:sp>
        <p:nvSpPr>
          <p:cNvPr id="13" name="Text Placeholder 17">
            <a:extLst>
              <a:ext uri="{FF2B5EF4-FFF2-40B4-BE49-F238E27FC236}">
                <a16:creationId xmlns:a16="http://schemas.microsoft.com/office/drawing/2014/main" id="{D1C71898-7A31-407B-8C39-F5B9C7C81A61}"/>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9214008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ueHeader -Blank">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79387C3C-3413-453F-B250-57A9C3B5A3B2}"/>
              </a:ext>
            </a:extLst>
          </p:cNvPr>
          <p:cNvSpPr>
            <a:spLocks noGrp="1"/>
          </p:cNvSpPr>
          <p:nvPr>
            <p:ph type="body" sz="quarter" idx="17" hasCustomPrompt="1"/>
          </p:nvPr>
        </p:nvSpPr>
        <p:spPr>
          <a:xfrm>
            <a:off x="539496" y="365760"/>
            <a:ext cx="11045126" cy="1280160"/>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6" name="Picture 5">
            <a:extLst>
              <a:ext uri="{FF2B5EF4-FFF2-40B4-BE49-F238E27FC236}">
                <a16:creationId xmlns:a16="http://schemas.microsoft.com/office/drawing/2014/main" id="{B9D9A25F-40CB-47B1-8987-51389ED306FE}"/>
              </a:ext>
            </a:extLst>
          </p:cNvPr>
          <p:cNvPicPr>
            <a:picLocks noChangeAspect="1"/>
          </p:cNvPicPr>
          <p:nvPr userDrawn="1"/>
        </p:nvPicPr>
        <p:blipFill>
          <a:blip r:embed="rId2"/>
          <a:srcRect/>
          <a:stretch/>
        </p:blipFill>
        <p:spPr>
          <a:xfrm>
            <a:off x="167260" y="6340401"/>
            <a:ext cx="697608" cy="304947"/>
          </a:xfrm>
          <a:prstGeom prst="rect">
            <a:avLst/>
          </a:prstGeom>
        </p:spPr>
      </p:pic>
      <p:sp>
        <p:nvSpPr>
          <p:cNvPr id="7" name="Text Placeholder 17">
            <a:extLst>
              <a:ext uri="{FF2B5EF4-FFF2-40B4-BE49-F238E27FC236}">
                <a16:creationId xmlns:a16="http://schemas.microsoft.com/office/drawing/2014/main" id="{E88ECD36-854F-49D9-B3FA-8E041BE1239B}"/>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93649342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ueHeader/BlackSub - 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78A1F5-FA2B-4871-BC2E-5416BB7ABACD}"/>
              </a:ext>
            </a:extLst>
          </p:cNvPr>
          <p:cNvSpPr txBox="1">
            <a:spLocks/>
          </p:cNvSpPr>
          <p:nvPr userDrawn="1"/>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kern="1200" spc="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Click to edit text</a:t>
            </a:r>
          </a:p>
        </p:txBody>
      </p:sp>
      <p:sp>
        <p:nvSpPr>
          <p:cNvPr id="5" name="Text Placeholder 6">
            <a:extLst>
              <a:ext uri="{FF2B5EF4-FFF2-40B4-BE49-F238E27FC236}">
                <a16:creationId xmlns:a16="http://schemas.microsoft.com/office/drawing/2014/main" id="{DA787797-3A13-4CF5-9618-425583A15CFE}"/>
              </a:ext>
            </a:extLst>
          </p:cNvPr>
          <p:cNvSpPr txBox="1">
            <a:spLocks/>
          </p:cNvSpPr>
          <p:nvPr userDrawn="1"/>
        </p:nvSpPr>
        <p:spPr>
          <a:xfrm>
            <a:off x="539496" y="365761"/>
            <a:ext cx="11045126" cy="365125"/>
          </a:xfrm>
          <a:prstGeom prst="rect">
            <a:avLst/>
          </a:prstGeom>
        </p:spPr>
        <p:txBody>
          <a:bodyPr lIns="0" tIns="0" rIns="0" bIns="0">
            <a:noAutofit/>
          </a:bodyPr>
          <a:lstStyle>
            <a:lvl1pPr marL="0" indent="0" algn="l" defTabSz="914400" rtl="0" eaLnBrk="1" latinLnBrk="0" hangingPunct="1">
              <a:lnSpc>
                <a:spcPct val="100000"/>
              </a:lnSpc>
              <a:spcBef>
                <a:spcPts val="400"/>
              </a:spcBef>
              <a:buFont typeface="Arial" panose="020B0604020202020204" pitchFamily="34" charset="0"/>
              <a:buNone/>
              <a:defRPr sz="2800" b="0" i="0" kern="1200" spc="300" baseline="0">
                <a:solidFill>
                  <a:srgbClr val="008AC0"/>
                </a:solidFill>
                <a:latin typeface="Komu A" panose="02010603030100000000"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spc="300">
                <a:solidFill>
                  <a:schemeClr val="bg1"/>
                </a:solidFill>
                <a:latin typeface="Komu A" panose="02010603030100000000"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Komu A" panose="020106030301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Komu A" panose="020106030301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800" b="0" i="0" u="none" strike="noStrike" kern="1200" cap="none" spc="300" normalizeH="0" baseline="0" noProof="0">
                <a:ln>
                  <a:noFill/>
                </a:ln>
                <a:solidFill>
                  <a:srgbClr val="008AC0"/>
                </a:solidFill>
                <a:effectLst/>
                <a:uLnTx/>
                <a:uFillTx/>
                <a:latin typeface="Komu A" panose="02010603030100000000" pitchFamily="2" charset="77"/>
                <a:ea typeface="+mn-ea"/>
                <a:cs typeface="+mn-cs"/>
              </a:rPr>
              <a:t>Click to Edit Text</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300" normalizeH="0" baseline="0" noProof="0">
              <a:ln>
                <a:noFill/>
              </a:ln>
              <a:solidFill>
                <a:srgbClr val="FFFFFF"/>
              </a:solidFill>
              <a:effectLst/>
              <a:uLnTx/>
              <a:uFillTx/>
              <a:latin typeface="Komu A" panose="02010603030100000000" pitchFamily="2" charset="77"/>
              <a:ea typeface="+mn-ea"/>
              <a:cs typeface="+mn-cs"/>
            </a:endParaRPr>
          </a:p>
        </p:txBody>
      </p:sp>
      <p:pic>
        <p:nvPicPr>
          <p:cNvPr id="8" name="Picture 7">
            <a:extLst>
              <a:ext uri="{FF2B5EF4-FFF2-40B4-BE49-F238E27FC236}">
                <a16:creationId xmlns:a16="http://schemas.microsoft.com/office/drawing/2014/main" id="{0487154F-9672-4DE3-98D1-4F816E81E8FC}"/>
              </a:ext>
            </a:extLst>
          </p:cNvPr>
          <p:cNvPicPr>
            <a:picLocks noChangeAspect="1"/>
          </p:cNvPicPr>
          <p:nvPr userDrawn="1"/>
        </p:nvPicPr>
        <p:blipFill>
          <a:blip r:embed="rId2"/>
          <a:srcRect/>
          <a:stretch/>
        </p:blipFill>
        <p:spPr>
          <a:xfrm>
            <a:off x="167260" y="6340401"/>
            <a:ext cx="697608" cy="304947"/>
          </a:xfrm>
          <a:prstGeom prst="rect">
            <a:avLst/>
          </a:prstGeom>
        </p:spPr>
      </p:pic>
      <p:sp>
        <p:nvSpPr>
          <p:cNvPr id="6" name="Text Placeholder 17">
            <a:extLst>
              <a:ext uri="{FF2B5EF4-FFF2-40B4-BE49-F238E27FC236}">
                <a16:creationId xmlns:a16="http://schemas.microsoft.com/office/drawing/2014/main" id="{ECA7B645-4856-4665-B556-DBE88D0B26B4}"/>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524676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lueHeader - image/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9C4B92D3-979A-46A6-9656-69FA9D864499}"/>
              </a:ext>
            </a:extLst>
          </p:cNvPr>
          <p:cNvSpPr>
            <a:spLocks noGrp="1"/>
          </p:cNvSpPr>
          <p:nvPr>
            <p:ph sz="half" idx="27" hasCustomPrompt="1"/>
          </p:nvPr>
        </p:nvSpPr>
        <p:spPr>
          <a:xfrm>
            <a:off x="539496" y="1828320"/>
            <a:ext cx="5895136" cy="3861045"/>
          </a:xfrm>
          <a:prstGeom prst="rect">
            <a:avLst/>
          </a:prstGeom>
        </p:spPr>
        <p:txBody>
          <a:bodyPr wrap="square" lIns="9144" tIns="45720" rIns="9144" bIns="45720">
            <a:noAutofit/>
          </a:bodyPr>
          <a:lstStyle>
            <a:lvl1pPr marL="0" indent="0">
              <a:lnSpc>
                <a:spcPct val="110000"/>
              </a:lnSpc>
              <a:spcBef>
                <a:spcPts val="600"/>
              </a:spcBef>
              <a:spcAft>
                <a:spcPts val="400"/>
              </a:spcAft>
              <a:buFont typeface="Arial" panose="020B0604020202020204" pitchFamily="34" charset="0"/>
              <a:buNone/>
              <a:tabLst/>
              <a:defRPr sz="2000" b="0" i="0" spc="300">
                <a:solidFill>
                  <a:srgbClr val="008AC0"/>
                </a:solidFill>
                <a:latin typeface="Komu A" panose="02010603030100000000" pitchFamily="2" charset="77"/>
                <a:cs typeface="Arial" panose="020B0604020202020204" pitchFamily="34" charset="0"/>
              </a:defRPr>
            </a:lvl1pPr>
            <a:lvl2pPr marL="9525" indent="0">
              <a:lnSpc>
                <a:spcPct val="110000"/>
              </a:lnSpc>
              <a:spcBef>
                <a:spcPts val="400"/>
              </a:spcBef>
              <a:spcAft>
                <a:spcPts val="400"/>
              </a:spcAft>
              <a:buFontTx/>
              <a:buNone/>
              <a:tabLst/>
              <a:defRPr sz="1050" b="1" i="0">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1"/>
            <a:r>
              <a:rPr lang="en-US"/>
              <a:t>Click to edit Master text style sample</a:t>
            </a:r>
          </a:p>
        </p:txBody>
      </p:sp>
      <p:sp>
        <p:nvSpPr>
          <p:cNvPr id="6" name="Text Placeholder 6">
            <a:extLst>
              <a:ext uri="{FF2B5EF4-FFF2-40B4-BE49-F238E27FC236}">
                <a16:creationId xmlns:a16="http://schemas.microsoft.com/office/drawing/2014/main" id="{36E1F137-B941-4373-B84B-7C9411BF4BBF}"/>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sp>
        <p:nvSpPr>
          <p:cNvPr id="7" name="Content Placeholder 4">
            <a:extLst>
              <a:ext uri="{FF2B5EF4-FFF2-40B4-BE49-F238E27FC236}">
                <a16:creationId xmlns:a16="http://schemas.microsoft.com/office/drawing/2014/main" id="{57445D87-1954-4DE7-AFAB-E29AA4A7C073}"/>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pic>
        <p:nvPicPr>
          <p:cNvPr id="10" name="Picture 9">
            <a:extLst>
              <a:ext uri="{FF2B5EF4-FFF2-40B4-BE49-F238E27FC236}">
                <a16:creationId xmlns:a16="http://schemas.microsoft.com/office/drawing/2014/main" id="{BC99C73C-EFE4-48C0-9CFD-5E8114A521B7}"/>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65D72548-6A04-4755-B726-BB57EE002F33}"/>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26117039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lueHeader/BlkSub - copy/im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918947D-7E3D-4034-9C89-E5827579A423}"/>
              </a:ext>
            </a:extLst>
          </p:cNvPr>
          <p:cNvSpPr>
            <a:spLocks noGrp="1"/>
          </p:cNvSpPr>
          <p:nvPr>
            <p:ph sz="half" idx="27" hasCustomPrompt="1"/>
          </p:nvPr>
        </p:nvSpPr>
        <p:spPr>
          <a:xfrm>
            <a:off x="539496" y="1860404"/>
            <a:ext cx="5895136" cy="3861045"/>
          </a:xfrm>
          <a:prstGeom prst="rect">
            <a:avLst/>
          </a:prstGeom>
        </p:spPr>
        <p:txBody>
          <a:bodyPr wrap="square" lIns="9144" rIns="9144">
            <a:noAutofit/>
          </a:bodyPr>
          <a:lstStyle>
            <a:lvl1pPr marL="0" indent="0">
              <a:lnSpc>
                <a:spcPct val="100000"/>
              </a:lnSpc>
              <a:spcBef>
                <a:spcPts val="600"/>
              </a:spcBef>
              <a:buFont typeface="Arial" panose="020B0604020202020204" pitchFamily="34" charset="0"/>
              <a:buNone/>
              <a:tabLst/>
              <a:defRPr sz="1600" b="0" i="0" spc="300">
                <a:solidFill>
                  <a:schemeClr val="tx1"/>
                </a:solidFill>
                <a:latin typeface="Komu A" panose="02010603030100000000" pitchFamily="2" charset="77"/>
                <a:cs typeface="Arial" panose="020B0604020202020204" pitchFamily="34" charset="0"/>
              </a:defRPr>
            </a:lvl1pPr>
            <a:lvl2pPr marL="9525" indent="0">
              <a:lnSpc>
                <a:spcPct val="80000"/>
              </a:lnSpc>
              <a:spcBef>
                <a:spcPts val="600"/>
              </a:spcBef>
              <a:spcAft>
                <a:spcPts val="400"/>
              </a:spcAft>
              <a:buFont typeface="Arial" panose="020B0604020202020204" pitchFamily="34" charset="0"/>
              <a:buNone/>
              <a:tabLst/>
              <a:defRPr sz="1100" b="0" i="0">
                <a:solidFill>
                  <a:schemeClr val="tx1"/>
                </a:solidFill>
                <a:latin typeface="Arial" panose="020B0604020202020204" pitchFamily="34" charset="0"/>
                <a:cs typeface="Arial" panose="020B0604020202020204" pitchFamily="34" charset="0"/>
              </a:defRPr>
            </a:lvl2pPr>
            <a:lvl3pPr marL="173038" indent="-163513">
              <a:lnSpc>
                <a:spcPct val="80000"/>
              </a:lnSpc>
              <a:spcBef>
                <a:spcPts val="100"/>
              </a:spcBef>
              <a:spcAft>
                <a:spcPts val="100"/>
              </a:spcAft>
              <a:buFont typeface="Arial" panose="020B0604020202020204" pitchFamily="34" charset="0"/>
              <a:buChar char="»"/>
              <a:tabLst/>
              <a:defRPr sz="1000">
                <a:solidFill>
                  <a:schemeClr val="tx1"/>
                </a:solidFill>
                <a:latin typeface="Arial" panose="020B0604020202020204" pitchFamily="34" charset="0"/>
                <a:cs typeface="Arial" panose="020B0604020202020204" pitchFamily="34" charset="0"/>
              </a:defRPr>
            </a:lvl3pPr>
            <a:lvl4pPr marL="1371600" indent="0">
              <a:buNone/>
              <a:defRPr>
                <a:solidFill>
                  <a:schemeClr val="bg1"/>
                </a:solidFill>
              </a:defRPr>
            </a:lvl4pPr>
            <a:lvl5pPr marL="1828800" indent="0">
              <a:buNone/>
              <a:defRPr>
                <a:solidFill>
                  <a:schemeClr val="bg1"/>
                </a:solidFill>
              </a:defRPr>
            </a:lvl5pPr>
          </a:lstStyle>
          <a:p>
            <a:pPr lvl="0"/>
            <a:r>
              <a:rPr lang="en-US" sz="2000" b="0" i="0">
                <a:latin typeface="Komu A" panose="02010603030100000000" pitchFamily="2" charset="77"/>
              </a:rPr>
              <a:t>Click to edit text</a:t>
            </a:r>
            <a:endParaRPr lang="en-US"/>
          </a:p>
          <a:p>
            <a:pPr lvl="1"/>
            <a:r>
              <a:rPr lang="en-US"/>
              <a:t>Click to edit Master text styles sample copy to be placed text inside this area</a:t>
            </a:r>
          </a:p>
          <a:p>
            <a:pPr lvl="2"/>
            <a:r>
              <a:rPr lang="en-US"/>
              <a:t>Click to edit Master text style sample</a:t>
            </a:r>
          </a:p>
        </p:txBody>
      </p:sp>
      <p:sp>
        <p:nvSpPr>
          <p:cNvPr id="5" name="Content Placeholder 4">
            <a:extLst>
              <a:ext uri="{FF2B5EF4-FFF2-40B4-BE49-F238E27FC236}">
                <a16:creationId xmlns:a16="http://schemas.microsoft.com/office/drawing/2014/main" id="{2CDE85B1-65DD-4B47-AC9B-BE2C8D92D536}"/>
              </a:ext>
            </a:extLst>
          </p:cNvPr>
          <p:cNvSpPr>
            <a:spLocks noGrp="1"/>
          </p:cNvSpPr>
          <p:nvPr>
            <p:ph sz="quarter" idx="16"/>
          </p:nvPr>
        </p:nvSpPr>
        <p:spPr>
          <a:xfrm>
            <a:off x="6910722" y="1860404"/>
            <a:ext cx="5294376" cy="3822192"/>
          </a:xfrm>
          <a:prstGeom prst="rect">
            <a:avLst/>
          </a:prstGeom>
        </p:spPr>
        <p:txBody>
          <a:bodyPr/>
          <a:lstStyle>
            <a:lvl1pPr marL="0" indent="0">
              <a:buFont typeface="Arial" panose="020B0604020202020204" pitchFamily="34" charset="0"/>
              <a:buNone/>
              <a:defRPr sz="1100">
                <a:latin typeface="Arial" panose="020B0604020202020204" pitchFamily="34" charset="0"/>
                <a:cs typeface="Arial" panose="020B0604020202020204" pitchFamily="34" charset="0"/>
              </a:defRPr>
            </a:lvl1pPr>
            <a:lvl2pPr marL="457200" indent="0">
              <a:buNone/>
              <a:defRPr sz="11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100">
                <a:latin typeface="Arial" panose="020B0604020202020204" pitchFamily="34" charset="0"/>
                <a:cs typeface="Arial" panose="020B0604020202020204" pitchFamily="34" charset="0"/>
              </a:defRPr>
            </a:lvl4pPr>
            <a:lvl5pPr marL="1828800" indent="0">
              <a:buNone/>
              <a:defRPr sz="1100">
                <a:latin typeface="Arial" panose="020B0604020202020204" pitchFamily="34" charset="0"/>
                <a:cs typeface="Arial" panose="020B0604020202020204" pitchFamily="34" charset="0"/>
              </a:defRPr>
            </a:lvl5pPr>
          </a:lstStyle>
          <a:p>
            <a:pPr lvl="0"/>
            <a:endParaRPr lang="en-US"/>
          </a:p>
        </p:txBody>
      </p:sp>
      <p:sp>
        <p:nvSpPr>
          <p:cNvPr id="6" name="Title 1">
            <a:extLst>
              <a:ext uri="{FF2B5EF4-FFF2-40B4-BE49-F238E27FC236}">
                <a16:creationId xmlns:a16="http://schemas.microsoft.com/office/drawing/2014/main" id="{1C227AB7-772C-4BC5-8FDF-BA0404A44F40}"/>
              </a:ext>
            </a:extLst>
          </p:cNvPr>
          <p:cNvSpPr>
            <a:spLocks noGrp="1"/>
          </p:cNvSpPr>
          <p:nvPr>
            <p:ph type="title" hasCustomPrompt="1"/>
          </p:nvPr>
        </p:nvSpPr>
        <p:spPr>
          <a:xfrm>
            <a:off x="539496" y="802515"/>
            <a:ext cx="11061695" cy="365125"/>
          </a:xfrm>
          <a:prstGeom prst="rect">
            <a:avLst/>
          </a:prstGeom>
        </p:spPr>
        <p:txBody>
          <a:bodyPr lIns="9144" tIns="45720" rIns="9144" bIns="45720">
            <a:noAutofit/>
          </a:bodyPr>
          <a:lstStyle>
            <a:lvl1pPr marL="0" marR="0" indent="0" algn="l" defTabSz="914400" rtl="0" eaLnBrk="1" fontAlgn="auto" latinLnBrk="0" hangingPunct="1">
              <a:lnSpc>
                <a:spcPct val="100000"/>
              </a:lnSpc>
              <a:spcBef>
                <a:spcPct val="0"/>
              </a:spcBef>
              <a:spcAft>
                <a:spcPts val="0"/>
              </a:spcAft>
              <a:buClrTx/>
              <a:buSzTx/>
              <a:buFontTx/>
              <a:buNone/>
              <a:tabLst/>
              <a:defRPr sz="1600" b="0" i="0" spc="0">
                <a:solidFill>
                  <a:schemeClr val="tx1"/>
                </a:solidFill>
                <a:latin typeface="Arial" panose="020B0604020202020204" pitchFamily="34" charset="0"/>
                <a:cs typeface="Arial" panose="020B0604020202020204" pitchFamily="34" charset="0"/>
              </a:defRPr>
            </a:lvl1pPr>
          </a:lstStyle>
          <a:p>
            <a:r>
              <a:rPr lang="en-US"/>
              <a:t>Click to edit text</a:t>
            </a:r>
          </a:p>
        </p:txBody>
      </p:sp>
      <p:sp>
        <p:nvSpPr>
          <p:cNvPr id="7" name="Text Placeholder 6">
            <a:extLst>
              <a:ext uri="{FF2B5EF4-FFF2-40B4-BE49-F238E27FC236}">
                <a16:creationId xmlns:a16="http://schemas.microsoft.com/office/drawing/2014/main" id="{C04828F3-D941-4974-A3D3-EF94AF9A0935}"/>
              </a:ext>
            </a:extLst>
          </p:cNvPr>
          <p:cNvSpPr>
            <a:spLocks noGrp="1"/>
          </p:cNvSpPr>
          <p:nvPr>
            <p:ph type="body" sz="quarter" idx="17" hasCustomPrompt="1"/>
          </p:nvPr>
        </p:nvSpPr>
        <p:spPr>
          <a:xfrm>
            <a:off x="539496" y="365761"/>
            <a:ext cx="11045126" cy="365125"/>
          </a:xfrm>
          <a:prstGeom prst="rect">
            <a:avLst/>
          </a:prstGeom>
        </p:spPr>
        <p:txBody>
          <a:bodyPr lIns="0" tIns="0" rIns="0" bIns="0">
            <a:noAutofit/>
          </a:bodyPr>
          <a:lstStyle>
            <a:lvl1pPr marL="0" indent="0">
              <a:lnSpc>
                <a:spcPct val="100000"/>
              </a:lnSpc>
              <a:spcBef>
                <a:spcPts val="400"/>
              </a:spcBef>
              <a:buNone/>
              <a:defRPr sz="2800" b="0" i="0" spc="300" baseline="0">
                <a:solidFill>
                  <a:srgbClr val="008AC0"/>
                </a:solidFill>
                <a:latin typeface="Komu A" panose="02010603030100000000" pitchFamily="2" charset="77"/>
              </a:defRPr>
            </a:lvl1pPr>
            <a:lvl2pPr marL="457200" indent="0">
              <a:lnSpc>
                <a:spcPct val="100000"/>
              </a:lnSpc>
              <a:buNone/>
              <a:defRPr b="0" i="0" spc="300">
                <a:solidFill>
                  <a:schemeClr val="bg1"/>
                </a:solidFill>
                <a:latin typeface="Komu A" panose="02010603030100000000" pitchFamily="2" charset="77"/>
              </a:defRPr>
            </a:lvl2pPr>
            <a:lvl3pPr marL="914400" indent="0">
              <a:buNone/>
              <a:defRPr b="0" i="0">
                <a:solidFill>
                  <a:schemeClr val="bg1"/>
                </a:solidFill>
                <a:latin typeface="Komu A" panose="02010603030100000000" pitchFamily="2" charset="77"/>
              </a:defRPr>
            </a:lvl3pPr>
            <a:lvl4pPr marL="1371600" indent="0">
              <a:buNone/>
              <a:defRPr b="0" i="0">
                <a:solidFill>
                  <a:schemeClr val="bg1"/>
                </a:solidFill>
                <a:latin typeface="Komu A" panose="02010603030100000000" pitchFamily="2" charset="77"/>
              </a:defRPr>
            </a:lvl4pPr>
            <a:lvl5pPr marL="1828800" indent="0">
              <a:buNone/>
              <a:defRPr b="0" i="0">
                <a:solidFill>
                  <a:schemeClr val="bg1"/>
                </a:solidFill>
                <a:latin typeface="Komu A" panose="02010603030100000000" pitchFamily="2" charset="77"/>
              </a:defRPr>
            </a:lvl5pPr>
          </a:lstStyle>
          <a:p>
            <a:pPr lvl="0"/>
            <a:r>
              <a:rPr lang="en-US"/>
              <a:t>Click to Edit Text</a:t>
            </a:r>
          </a:p>
          <a:p>
            <a:pPr lvl="1"/>
            <a:endParaRPr lang="en-US"/>
          </a:p>
        </p:txBody>
      </p:sp>
      <p:pic>
        <p:nvPicPr>
          <p:cNvPr id="10" name="Picture 9">
            <a:extLst>
              <a:ext uri="{FF2B5EF4-FFF2-40B4-BE49-F238E27FC236}">
                <a16:creationId xmlns:a16="http://schemas.microsoft.com/office/drawing/2014/main" id="{DE528C2B-4A43-4834-B0CA-8989CC1C8EC1}"/>
              </a:ext>
            </a:extLst>
          </p:cNvPr>
          <p:cNvPicPr>
            <a:picLocks noChangeAspect="1"/>
          </p:cNvPicPr>
          <p:nvPr userDrawn="1"/>
        </p:nvPicPr>
        <p:blipFill>
          <a:blip r:embed="rId2"/>
          <a:srcRect/>
          <a:stretch/>
        </p:blipFill>
        <p:spPr>
          <a:xfrm>
            <a:off x="167260" y="6340401"/>
            <a:ext cx="697608" cy="304947"/>
          </a:xfrm>
          <a:prstGeom prst="rect">
            <a:avLst/>
          </a:prstGeom>
        </p:spPr>
      </p:pic>
      <p:sp>
        <p:nvSpPr>
          <p:cNvPr id="8" name="Text Placeholder 17">
            <a:extLst>
              <a:ext uri="{FF2B5EF4-FFF2-40B4-BE49-F238E27FC236}">
                <a16:creationId xmlns:a16="http://schemas.microsoft.com/office/drawing/2014/main" id="{8D83EE1D-6250-4718-B084-553CE0BB3D32}"/>
              </a:ext>
            </a:extLst>
          </p:cNvPr>
          <p:cNvSpPr>
            <a:spLocks noGrp="1"/>
          </p:cNvSpPr>
          <p:nvPr>
            <p:ph type="body" sz="quarter" idx="23" hasCustomPrompt="1"/>
          </p:nvPr>
        </p:nvSpPr>
        <p:spPr>
          <a:xfrm>
            <a:off x="867884" y="6253844"/>
            <a:ext cx="10457384" cy="404304"/>
          </a:xfrm>
          <a:prstGeom prst="rect">
            <a:avLst/>
          </a:prstGeom>
        </p:spPr>
        <p:txBody>
          <a:bodyPr anchor="b">
            <a:normAutofit/>
          </a:bodyPr>
          <a:lstStyle>
            <a:lvl1pPr marL="119063" indent="-119063">
              <a:spcBef>
                <a:spcPts val="400"/>
              </a:spcBef>
              <a:buFont typeface="+mj-lt"/>
              <a:buAutoNum type="arabicPeriod"/>
              <a:tabLst/>
              <a:defRPr sz="900" b="0" i="0">
                <a:ln>
                  <a:noFill/>
                </a:ln>
                <a:solidFill>
                  <a:srgbClr val="5F5F5F"/>
                </a:solidFill>
                <a:latin typeface="Arial" panose="020B0604020202020204" pitchFamily="34" charset="0"/>
                <a:cs typeface="Arial" panose="020B0604020202020204" pitchFamily="34" charset="0"/>
              </a:defRPr>
            </a:lvl1pPr>
            <a:lvl2pPr>
              <a:defRPr>
                <a:ln>
                  <a:noFill/>
                </a:ln>
                <a:solidFill>
                  <a:sysClr val="windowText" lastClr="000000"/>
                </a:solidFill>
              </a:defRPr>
            </a:lvl2pPr>
            <a:lvl3pPr>
              <a:defRPr>
                <a:ln>
                  <a:noFill/>
                </a:ln>
                <a:solidFill>
                  <a:sysClr val="windowText" lastClr="000000"/>
                </a:solidFill>
              </a:defRPr>
            </a:lvl3pPr>
            <a:lvl4pPr>
              <a:defRPr>
                <a:ln>
                  <a:noFill/>
                </a:ln>
                <a:solidFill>
                  <a:sysClr val="windowText" lastClr="000000"/>
                </a:solidFill>
              </a:defRPr>
            </a:lvl4pPr>
            <a:lvl5pPr>
              <a:defRPr>
                <a:ln>
                  <a:noFill/>
                </a:ln>
                <a:solidFill>
                  <a:sysClr val="windowText" lastClr="000000"/>
                </a:solidFill>
              </a:defRPr>
            </a:lvl5pPr>
          </a:lstStyle>
          <a:p>
            <a:pPr lvl="0"/>
            <a:r>
              <a:rPr lang="en-US"/>
              <a:t>Notes &amp; resources Test copy here</a:t>
            </a:r>
          </a:p>
        </p:txBody>
      </p:sp>
    </p:spTree>
    <p:extLst>
      <p:ext uri="{BB962C8B-B14F-4D97-AF65-F5344CB8AC3E}">
        <p14:creationId xmlns:p14="http://schemas.microsoft.com/office/powerpoint/2010/main" val="3177592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emf"/></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10.xml"/><Relationship Id="rId13" Type="http://schemas.openxmlformats.org/officeDocument/2006/relationships/slideLayout" Target="../slideLayouts/slideLayout215.xml"/><Relationship Id="rId18" Type="http://schemas.openxmlformats.org/officeDocument/2006/relationships/slideLayout" Target="../slideLayouts/slideLayout220.xml"/><Relationship Id="rId26" Type="http://schemas.openxmlformats.org/officeDocument/2006/relationships/image" Target="../media/image1.png"/><Relationship Id="rId3" Type="http://schemas.openxmlformats.org/officeDocument/2006/relationships/slideLayout" Target="../slideLayouts/slideLayout205.xml"/><Relationship Id="rId21" Type="http://schemas.openxmlformats.org/officeDocument/2006/relationships/slideLayout" Target="../slideLayouts/slideLayout223.xml"/><Relationship Id="rId7" Type="http://schemas.openxmlformats.org/officeDocument/2006/relationships/slideLayout" Target="../slideLayouts/slideLayout209.xml"/><Relationship Id="rId12" Type="http://schemas.openxmlformats.org/officeDocument/2006/relationships/slideLayout" Target="../slideLayouts/slideLayout214.xml"/><Relationship Id="rId17" Type="http://schemas.openxmlformats.org/officeDocument/2006/relationships/slideLayout" Target="../slideLayouts/slideLayout219.xml"/><Relationship Id="rId25" Type="http://schemas.openxmlformats.org/officeDocument/2006/relationships/theme" Target="../theme/theme10.xml"/><Relationship Id="rId2" Type="http://schemas.openxmlformats.org/officeDocument/2006/relationships/slideLayout" Target="../slideLayouts/slideLayout204.xml"/><Relationship Id="rId16" Type="http://schemas.openxmlformats.org/officeDocument/2006/relationships/slideLayout" Target="../slideLayouts/slideLayout218.xml"/><Relationship Id="rId20" Type="http://schemas.openxmlformats.org/officeDocument/2006/relationships/slideLayout" Target="../slideLayouts/slideLayout222.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24" Type="http://schemas.openxmlformats.org/officeDocument/2006/relationships/slideLayout" Target="../slideLayouts/slideLayout226.xml"/><Relationship Id="rId5" Type="http://schemas.openxmlformats.org/officeDocument/2006/relationships/slideLayout" Target="../slideLayouts/slideLayout207.xml"/><Relationship Id="rId15" Type="http://schemas.openxmlformats.org/officeDocument/2006/relationships/slideLayout" Target="../slideLayouts/slideLayout217.xml"/><Relationship Id="rId23" Type="http://schemas.openxmlformats.org/officeDocument/2006/relationships/slideLayout" Target="../slideLayouts/slideLayout225.xml"/><Relationship Id="rId10" Type="http://schemas.openxmlformats.org/officeDocument/2006/relationships/slideLayout" Target="../slideLayouts/slideLayout212.xml"/><Relationship Id="rId19" Type="http://schemas.openxmlformats.org/officeDocument/2006/relationships/slideLayout" Target="../slideLayouts/slideLayout221.xml"/><Relationship Id="rId4" Type="http://schemas.openxmlformats.org/officeDocument/2006/relationships/slideLayout" Target="../slideLayouts/slideLayout206.xml"/><Relationship Id="rId9" Type="http://schemas.openxmlformats.org/officeDocument/2006/relationships/slideLayout" Target="../slideLayouts/slideLayout211.xml"/><Relationship Id="rId14" Type="http://schemas.openxmlformats.org/officeDocument/2006/relationships/slideLayout" Target="../slideLayouts/slideLayout216.xml"/><Relationship Id="rId22" Type="http://schemas.openxmlformats.org/officeDocument/2006/relationships/slideLayout" Target="../slideLayouts/slideLayout224.xml"/><Relationship Id="rId27" Type="http://schemas.openxmlformats.org/officeDocument/2006/relationships/image" Target="../media/image2.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18" Type="http://schemas.openxmlformats.org/officeDocument/2006/relationships/slideLayout" Target="../slideLayouts/slideLayout244.xml"/><Relationship Id="rId26" Type="http://schemas.openxmlformats.org/officeDocument/2006/relationships/image" Target="../media/image26.png"/><Relationship Id="rId3" Type="http://schemas.openxmlformats.org/officeDocument/2006/relationships/slideLayout" Target="../slideLayouts/slideLayout229.xml"/><Relationship Id="rId21" Type="http://schemas.openxmlformats.org/officeDocument/2006/relationships/slideLayout" Target="../slideLayouts/slideLayout247.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17" Type="http://schemas.openxmlformats.org/officeDocument/2006/relationships/slideLayout" Target="../slideLayouts/slideLayout243.xml"/><Relationship Id="rId25" Type="http://schemas.openxmlformats.org/officeDocument/2006/relationships/theme" Target="../theme/theme11.xml"/><Relationship Id="rId2" Type="http://schemas.openxmlformats.org/officeDocument/2006/relationships/slideLayout" Target="../slideLayouts/slideLayout228.xml"/><Relationship Id="rId16" Type="http://schemas.openxmlformats.org/officeDocument/2006/relationships/slideLayout" Target="../slideLayouts/slideLayout242.xml"/><Relationship Id="rId20" Type="http://schemas.openxmlformats.org/officeDocument/2006/relationships/slideLayout" Target="../slideLayouts/slideLayout246.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24" Type="http://schemas.openxmlformats.org/officeDocument/2006/relationships/slideLayout" Target="../slideLayouts/slideLayout250.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23" Type="http://schemas.openxmlformats.org/officeDocument/2006/relationships/slideLayout" Target="../slideLayouts/slideLayout249.xml"/><Relationship Id="rId28" Type="http://schemas.openxmlformats.org/officeDocument/2006/relationships/image" Target="../media/image27.emf"/><Relationship Id="rId10" Type="http://schemas.openxmlformats.org/officeDocument/2006/relationships/slideLayout" Target="../slideLayouts/slideLayout236.xml"/><Relationship Id="rId19" Type="http://schemas.openxmlformats.org/officeDocument/2006/relationships/slideLayout" Target="../slideLayouts/slideLayout245.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 Id="rId22" Type="http://schemas.openxmlformats.org/officeDocument/2006/relationships/slideLayout" Target="../slideLayouts/slideLayout248.xml"/><Relationship Id="rId27" Type="http://schemas.openxmlformats.org/officeDocument/2006/relationships/image" Target="../media/image2.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58.xml"/><Relationship Id="rId13" Type="http://schemas.openxmlformats.org/officeDocument/2006/relationships/slideLayout" Target="../slideLayouts/slideLayout263.xml"/><Relationship Id="rId18" Type="http://schemas.openxmlformats.org/officeDocument/2006/relationships/slideLayout" Target="../slideLayouts/slideLayout268.xml"/><Relationship Id="rId26" Type="http://schemas.openxmlformats.org/officeDocument/2006/relationships/image" Target="../media/image1.png"/><Relationship Id="rId3" Type="http://schemas.openxmlformats.org/officeDocument/2006/relationships/slideLayout" Target="../slideLayouts/slideLayout253.xml"/><Relationship Id="rId21" Type="http://schemas.openxmlformats.org/officeDocument/2006/relationships/slideLayout" Target="../slideLayouts/slideLayout271.xml"/><Relationship Id="rId7" Type="http://schemas.openxmlformats.org/officeDocument/2006/relationships/slideLayout" Target="../slideLayouts/slideLayout257.xml"/><Relationship Id="rId12" Type="http://schemas.openxmlformats.org/officeDocument/2006/relationships/slideLayout" Target="../slideLayouts/slideLayout262.xml"/><Relationship Id="rId17" Type="http://schemas.openxmlformats.org/officeDocument/2006/relationships/slideLayout" Target="../slideLayouts/slideLayout267.xml"/><Relationship Id="rId25" Type="http://schemas.openxmlformats.org/officeDocument/2006/relationships/theme" Target="../theme/theme12.xml"/><Relationship Id="rId2" Type="http://schemas.openxmlformats.org/officeDocument/2006/relationships/slideLayout" Target="../slideLayouts/slideLayout252.xml"/><Relationship Id="rId16" Type="http://schemas.openxmlformats.org/officeDocument/2006/relationships/slideLayout" Target="../slideLayouts/slideLayout266.xml"/><Relationship Id="rId20" Type="http://schemas.openxmlformats.org/officeDocument/2006/relationships/slideLayout" Target="../slideLayouts/slideLayout270.xml"/><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24" Type="http://schemas.openxmlformats.org/officeDocument/2006/relationships/slideLayout" Target="../slideLayouts/slideLayout274.xml"/><Relationship Id="rId5" Type="http://schemas.openxmlformats.org/officeDocument/2006/relationships/slideLayout" Target="../slideLayouts/slideLayout255.xml"/><Relationship Id="rId15" Type="http://schemas.openxmlformats.org/officeDocument/2006/relationships/slideLayout" Target="../slideLayouts/slideLayout265.xml"/><Relationship Id="rId23" Type="http://schemas.openxmlformats.org/officeDocument/2006/relationships/slideLayout" Target="../slideLayouts/slideLayout273.xml"/><Relationship Id="rId10" Type="http://schemas.openxmlformats.org/officeDocument/2006/relationships/slideLayout" Target="../slideLayouts/slideLayout260.xml"/><Relationship Id="rId19" Type="http://schemas.openxmlformats.org/officeDocument/2006/relationships/slideLayout" Target="../slideLayouts/slideLayout269.xml"/><Relationship Id="rId4" Type="http://schemas.openxmlformats.org/officeDocument/2006/relationships/slideLayout" Target="../slideLayouts/slideLayout254.xml"/><Relationship Id="rId9" Type="http://schemas.openxmlformats.org/officeDocument/2006/relationships/slideLayout" Target="../slideLayouts/slideLayout259.xml"/><Relationship Id="rId14" Type="http://schemas.openxmlformats.org/officeDocument/2006/relationships/slideLayout" Target="../slideLayouts/slideLayout264.xml"/><Relationship Id="rId22" Type="http://schemas.openxmlformats.org/officeDocument/2006/relationships/slideLayout" Target="../slideLayouts/slideLayout272.xml"/><Relationship Id="rId27"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2.emf"/><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3.png"/><Relationship Id="rId5" Type="http://schemas.openxmlformats.org/officeDocument/2006/relationships/theme" Target="../theme/theme2.xml"/><Relationship Id="rId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image" Target="../media/image13.png"/><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image" Target="../media/image1.png"/><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theme" Target="../theme/theme4.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image" Target="../media/image2.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image" Target="../media/image13.png"/><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theme" Target="../theme/theme5.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image" Target="../media/image2.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26" Type="http://schemas.openxmlformats.org/officeDocument/2006/relationships/slideLayout" Target="../slideLayouts/slideLayout126.xml"/><Relationship Id="rId3" Type="http://schemas.openxmlformats.org/officeDocument/2006/relationships/slideLayout" Target="../slideLayouts/slideLayout103.xml"/><Relationship Id="rId21" Type="http://schemas.openxmlformats.org/officeDocument/2006/relationships/slideLayout" Target="../slideLayouts/slideLayout121.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5" Type="http://schemas.openxmlformats.org/officeDocument/2006/relationships/slideLayout" Target="../slideLayouts/slideLayout125.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29" Type="http://schemas.openxmlformats.org/officeDocument/2006/relationships/image" Target="../media/image2.emf"/><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24" Type="http://schemas.openxmlformats.org/officeDocument/2006/relationships/slideLayout" Target="../slideLayouts/slideLayout124.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23" Type="http://schemas.openxmlformats.org/officeDocument/2006/relationships/slideLayout" Target="../slideLayouts/slideLayout123.xml"/><Relationship Id="rId28" Type="http://schemas.openxmlformats.org/officeDocument/2006/relationships/image" Target="../media/image1.png"/><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slideLayout" Target="../slideLayouts/slideLayout122.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theme" Target="../theme/theme7.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image" Target="../media/image2.emf"/><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26" Type="http://schemas.openxmlformats.org/officeDocument/2006/relationships/slideLayout" Target="../slideLayouts/slideLayout177.xml"/><Relationship Id="rId3" Type="http://schemas.openxmlformats.org/officeDocument/2006/relationships/slideLayout" Target="../slideLayouts/slideLayout154.xml"/><Relationship Id="rId21" Type="http://schemas.openxmlformats.org/officeDocument/2006/relationships/slideLayout" Target="../slideLayouts/slideLayout172.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0" Type="http://schemas.openxmlformats.org/officeDocument/2006/relationships/slideLayout" Target="../slideLayouts/slideLayout171.xml"/><Relationship Id="rId29" Type="http://schemas.openxmlformats.org/officeDocument/2006/relationships/image" Target="../media/image2.emf"/><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image" Target="../media/image13.png"/><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theme" Target="../theme/theme9.xml"/><Relationship Id="rId3" Type="http://schemas.openxmlformats.org/officeDocument/2006/relationships/slideLayout" Target="../slideLayouts/slideLayout180.xml"/><Relationship Id="rId21" Type="http://schemas.openxmlformats.org/officeDocument/2006/relationships/slideLayout" Target="../slideLayouts/slideLayout198.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slideLayout" Target="../slideLayouts/slideLayout202.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slideLayout" Target="../slideLayouts/slideLayout197.xml"/><Relationship Id="rId29" Type="http://schemas.openxmlformats.org/officeDocument/2006/relationships/image" Target="../media/image27.emf"/><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24" Type="http://schemas.openxmlformats.org/officeDocument/2006/relationships/slideLayout" Target="../slideLayouts/slideLayout201.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slideLayout" Target="../slideLayouts/slideLayout200.xml"/><Relationship Id="rId28" Type="http://schemas.openxmlformats.org/officeDocument/2006/relationships/image" Target="../media/image2.emf"/><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slideLayout" Target="../slideLayouts/slideLayout199.xml"/><Relationship Id="rId27" Type="http://schemas.openxmlformats.org/officeDocument/2006/relationships/image" Target="../media/image2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1</a:t>
            </a:r>
          </a:p>
        </p:txBody>
      </p:sp>
    </p:spTree>
    <p:extLst>
      <p:ext uri="{BB962C8B-B14F-4D97-AF65-F5344CB8AC3E}">
        <p14:creationId xmlns:p14="http://schemas.microsoft.com/office/powerpoint/2010/main" val="312794005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56" r:id="rId4"/>
    <p:sldLayoutId id="2147483748" r:id="rId5"/>
    <p:sldLayoutId id="2147483750" r:id="rId6"/>
    <p:sldLayoutId id="2147483749" r:id="rId7"/>
    <p:sldLayoutId id="2147483757" r:id="rId8"/>
    <p:sldLayoutId id="2147483751" r:id="rId9"/>
    <p:sldLayoutId id="2147483758" r:id="rId10"/>
    <p:sldLayoutId id="2147483759" r:id="rId11"/>
    <p:sldLayoutId id="2147483761" r:id="rId12"/>
    <p:sldLayoutId id="2147483770" r:id="rId13"/>
    <p:sldLayoutId id="2147483771" r:id="rId14"/>
    <p:sldLayoutId id="2147483772" r:id="rId15"/>
    <p:sldLayoutId id="2147483760" r:id="rId16"/>
    <p:sldLayoutId id="2147483763" r:id="rId17"/>
    <p:sldLayoutId id="2147483762" r:id="rId18"/>
    <p:sldLayoutId id="2147483764" r:id="rId19"/>
    <p:sldLayoutId id="2147483765" r:id="rId20"/>
    <p:sldLayoutId id="2147483766" r:id="rId21"/>
    <p:sldLayoutId id="2147483767" r:id="rId22"/>
    <p:sldLayoutId id="2147483768" r:id="rId23"/>
    <p:sldLayoutId id="2147483769"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1</a:t>
            </a:r>
          </a:p>
        </p:txBody>
      </p:sp>
    </p:spTree>
    <p:extLst>
      <p:ext uri="{BB962C8B-B14F-4D97-AF65-F5344CB8AC3E}">
        <p14:creationId xmlns:p14="http://schemas.microsoft.com/office/powerpoint/2010/main" val="6124161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 id="2147484017" r:id="rId18"/>
    <p:sldLayoutId id="2147484018" r:id="rId19"/>
    <p:sldLayoutId id="2147484019" r:id="rId20"/>
    <p:sldLayoutId id="2147484020" r:id="rId21"/>
    <p:sldLayoutId id="2147484021" r:id="rId22"/>
    <p:sldLayoutId id="2147484022" r:id="rId23"/>
    <p:sldLayoutId id="2147484023"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327E8B-22DD-B8AF-04DB-9C22F433F395}"/>
              </a:ext>
            </a:extLst>
          </p:cNvPr>
          <p:cNvPicPr>
            <a:picLocks noChangeAspect="1"/>
          </p:cNvPicPr>
          <p:nvPr userDrawn="1"/>
        </p:nvPicPr>
        <p:blipFill>
          <a:blip r:embed="rId26"/>
          <a:stretch>
            <a:fillRect/>
          </a:stretch>
        </p:blipFill>
        <p:spPr>
          <a:xfrm>
            <a:off x="6350" y="0"/>
            <a:ext cx="12179300" cy="6858000"/>
          </a:xfrm>
          <a:prstGeom prst="rect">
            <a:avLst/>
          </a:prstGeom>
        </p:spPr>
      </p:pic>
      <p:pic>
        <p:nvPicPr>
          <p:cNvPr id="7" name="Picture 6">
            <a:extLst>
              <a:ext uri="{FF2B5EF4-FFF2-40B4-BE49-F238E27FC236}">
                <a16:creationId xmlns:a16="http://schemas.microsoft.com/office/drawing/2014/main" id="{E2E589A2-E719-DFE5-A3E9-B1A09C76B528}"/>
              </a:ext>
            </a:extLst>
          </p:cNvPr>
          <p:cNvPicPr>
            <a:picLocks noChangeAspect="1"/>
          </p:cNvPicPr>
          <p:nvPr userDrawn="1"/>
        </p:nvPicPr>
        <p:blipFill rotWithShape="1">
          <a:blip r:embed="rId27"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Placeholder 1">
            <a:extLst>
              <a:ext uri="{FF2B5EF4-FFF2-40B4-BE49-F238E27FC236}">
                <a16:creationId xmlns:a16="http://schemas.microsoft.com/office/drawing/2014/main" id="{E46792E3-9DD2-FA09-55FA-596150172B5A}"/>
              </a:ext>
            </a:extLst>
          </p:cNvPr>
          <p:cNvSpPr>
            <a:spLocks noGrp="1"/>
          </p:cNvSpPr>
          <p:nvPr>
            <p:ph type="title"/>
          </p:nvPr>
        </p:nvSpPr>
        <p:spPr>
          <a:xfrm>
            <a:off x="612648" y="365760"/>
            <a:ext cx="10972800" cy="365760"/>
          </a:xfrm>
          <a:prstGeom prst="rect">
            <a:avLst/>
          </a:prstGeom>
        </p:spPr>
        <p:txBody>
          <a:bodyPr vert="horz" lIns="0" tIns="0" rIns="0" bIns="0" rtlCol="0" anchor="t" anchorCtr="0">
            <a:noAutofit/>
          </a:bodyPr>
          <a:lstStyle/>
          <a:p>
            <a:r>
              <a:rPr lang="en-US"/>
              <a:t>Click to edit Header</a:t>
            </a:r>
          </a:p>
        </p:txBody>
      </p:sp>
      <p:sp>
        <p:nvSpPr>
          <p:cNvPr id="3" name="Text Placeholder 2">
            <a:extLst>
              <a:ext uri="{FF2B5EF4-FFF2-40B4-BE49-F238E27FC236}">
                <a16:creationId xmlns:a16="http://schemas.microsoft.com/office/drawing/2014/main" id="{0A3AA02C-5BCE-33D0-1460-1B64BCCD2D4A}"/>
              </a:ext>
            </a:extLst>
          </p:cNvPr>
          <p:cNvSpPr>
            <a:spLocks noGrp="1"/>
          </p:cNvSpPr>
          <p:nvPr>
            <p:ph type="body" idx="1"/>
          </p:nvPr>
        </p:nvSpPr>
        <p:spPr>
          <a:xfrm>
            <a:off x="612648" y="1825625"/>
            <a:ext cx="10969752" cy="4351338"/>
          </a:xfrm>
          <a:prstGeom prst="rect">
            <a:avLst/>
          </a:prstGeom>
        </p:spPr>
        <p:txBody>
          <a:bodyPr vert="horz" lIns="0" tIns="0" rIns="0" bIns="0" rtlCol="0">
            <a:noAutofit/>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760C916A-FFAC-C060-D0AB-4A6A37DB5674}"/>
              </a:ext>
            </a:extLst>
          </p:cNvPr>
          <p:cNvPicPr>
            <a:picLocks noChangeAspect="1"/>
          </p:cNvPicPr>
          <p:nvPr userDrawn="1"/>
        </p:nvPicPr>
        <p:blipFill>
          <a:blip r:embed="rId28"/>
          <a:stretch>
            <a:fillRect/>
          </a:stretch>
        </p:blipFill>
        <p:spPr>
          <a:xfrm>
            <a:off x="164592" y="6336792"/>
            <a:ext cx="690574" cy="301752"/>
          </a:xfrm>
          <a:prstGeom prst="rect">
            <a:avLst/>
          </a:prstGeom>
        </p:spPr>
      </p:pic>
      <p:sp>
        <p:nvSpPr>
          <p:cNvPr id="15" name="Slide Number Placeholder 14">
            <a:extLst>
              <a:ext uri="{FF2B5EF4-FFF2-40B4-BE49-F238E27FC236}">
                <a16:creationId xmlns:a16="http://schemas.microsoft.com/office/drawing/2014/main" id="{1937B84B-C40E-CD9A-6376-2B38D811D484}"/>
              </a:ext>
            </a:extLst>
          </p:cNvPr>
          <p:cNvSpPr>
            <a:spLocks noGrp="1"/>
          </p:cNvSpPr>
          <p:nvPr>
            <p:ph type="sldNum" sz="quarter" idx="4"/>
          </p:nvPr>
        </p:nvSpPr>
        <p:spPr>
          <a:xfrm>
            <a:off x="11125200" y="6272784"/>
            <a:ext cx="457200" cy="365125"/>
          </a:xfrm>
          <a:prstGeom prst="rect">
            <a:avLst/>
          </a:prstGeom>
        </p:spPr>
        <p:txBody>
          <a:bodyPr vert="horz" lIns="0" tIns="0" rIns="0" bIns="45720" rtlCol="0" anchor="b" anchorCtr="0"/>
          <a:lstStyle>
            <a:lvl1pPr algn="r">
              <a:defRPr sz="900">
                <a:solidFill>
                  <a:srgbClr val="4D4D4D"/>
                </a:solidFill>
              </a:defRPr>
            </a:lvl1pPr>
          </a:lstStyle>
          <a:p>
            <a:fld id="{C1EAFCFC-6971-8246-BB9C-C79BA78E482F}" type="slidenum">
              <a:rPr lang="en-US" smtClean="0"/>
              <a:pPr/>
              <a:t>‹#›</a:t>
            </a:fld>
            <a:endParaRPr lang="en-US"/>
          </a:p>
        </p:txBody>
      </p:sp>
      <p:sp>
        <p:nvSpPr>
          <p:cNvPr id="19" name="Footer Placeholder 18">
            <a:extLst>
              <a:ext uri="{FF2B5EF4-FFF2-40B4-BE49-F238E27FC236}">
                <a16:creationId xmlns:a16="http://schemas.microsoft.com/office/drawing/2014/main" id="{34119F4B-0571-9223-F4BE-D65B5D018FC8}"/>
              </a:ext>
            </a:extLst>
          </p:cNvPr>
          <p:cNvSpPr>
            <a:spLocks noGrp="1"/>
          </p:cNvSpPr>
          <p:nvPr>
            <p:ph type="ftr" sz="quarter" idx="3"/>
          </p:nvPr>
        </p:nvSpPr>
        <p:spPr>
          <a:xfrm>
            <a:off x="4038600" y="6766560"/>
            <a:ext cx="4114800" cy="91440"/>
          </a:xfrm>
          <a:prstGeom prst="rect">
            <a:avLst/>
          </a:prstGeom>
        </p:spPr>
        <p:txBody>
          <a:bodyPr vert="horz" lIns="91440" tIns="45720" rIns="91440" bIns="45720" rtlCol="0" anchor="ctr"/>
          <a:lstStyle>
            <a:lvl1pPr algn="ctr">
              <a:defRPr sz="900">
                <a:solidFill>
                  <a:srgbClr val="4D4D4D"/>
                </a:solidFill>
              </a:defRPr>
            </a:lvl1pPr>
          </a:lstStyle>
          <a:p>
            <a:endParaRPr lang="en-US"/>
          </a:p>
        </p:txBody>
      </p:sp>
    </p:spTree>
    <p:extLst>
      <p:ext uri="{BB962C8B-B14F-4D97-AF65-F5344CB8AC3E}">
        <p14:creationId xmlns:p14="http://schemas.microsoft.com/office/powerpoint/2010/main" val="2603182604"/>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 id="2147484042" r:id="rId17"/>
    <p:sldLayoutId id="2147484043" r:id="rId18"/>
    <p:sldLayoutId id="2147484044" r:id="rId19"/>
    <p:sldLayoutId id="2147484045" r:id="rId20"/>
    <p:sldLayoutId id="2147484046" r:id="rId21"/>
    <p:sldLayoutId id="2147484047" r:id="rId22"/>
    <p:sldLayoutId id="2147484048" r:id="rId23"/>
    <p:sldLayoutId id="2147484049" r:id="rId24"/>
  </p:sldLayoutIdLst>
  <p:hf hdr="0" ftr="0" dt="0"/>
  <p:txStyles>
    <p:titleStyle>
      <a:lvl1pPr algn="l" defTabSz="914400" rtl="0" eaLnBrk="1" latinLnBrk="0" hangingPunct="1">
        <a:lnSpc>
          <a:spcPct val="90000"/>
        </a:lnSpc>
        <a:spcBef>
          <a:spcPct val="0"/>
        </a:spcBef>
        <a:buNone/>
        <a:defRPr lang="en-US" sz="2800" b="1" i="0" kern="1200" cap="all" spc="200" baseline="0" dirty="0">
          <a:solidFill>
            <a:schemeClr val="accent5"/>
          </a:solidFill>
          <a:latin typeface="Bahnschrift SemiBold Condensed" panose="020B0502040204020203" pitchFamily="34" charset="0"/>
          <a:ea typeface="+mj-ea"/>
          <a:cs typeface="+mj-cs"/>
        </a:defRPr>
      </a:lvl1pPr>
    </p:titleStyle>
    <p:bodyStyle>
      <a:lvl1pPr marL="171450" indent="-171450" algn="l" defTabSz="914400" rtl="0" eaLnBrk="1" latinLnBrk="0" hangingPunct="1">
        <a:lnSpc>
          <a:spcPct val="90000"/>
        </a:lnSpc>
        <a:spcBef>
          <a:spcPts val="1200"/>
        </a:spcBef>
        <a:spcAft>
          <a:spcPts val="0"/>
        </a:spcAft>
        <a:buFont typeface="Arial" panose="020B0604020202020204" pitchFamily="34" charset="0"/>
        <a:buChar char="»"/>
        <a:tabLst/>
        <a:defRPr lang="en-US" sz="1800" kern="1200" dirty="0" smtClean="0">
          <a:solidFill>
            <a:schemeClr val="tx1"/>
          </a:solidFill>
          <a:latin typeface="Arial" panose="020B0604020202020204" pitchFamily="34" charset="0"/>
          <a:ea typeface="+mn-ea"/>
          <a:cs typeface="Arial" panose="020B0604020202020204" pitchFamily="34" charset="0"/>
        </a:defRPr>
      </a:lvl1pPr>
      <a:lvl2pPr marL="461963" indent="-179388" algn="l" defTabSz="914400" rtl="0" eaLnBrk="1" latinLnBrk="0" hangingPunct="1">
        <a:lnSpc>
          <a:spcPct val="90000"/>
        </a:lnSpc>
        <a:spcBef>
          <a:spcPts val="400"/>
        </a:spcBef>
        <a:spcAft>
          <a:spcPts val="0"/>
        </a:spcAft>
        <a:buFont typeface="Courier New" panose="02070309020205020404" pitchFamily="49" charset="0"/>
        <a:buChar char="o"/>
        <a:tabLst/>
        <a:defRPr lang="en-US" sz="1600" kern="1200" dirty="0" smtClean="0">
          <a:solidFill>
            <a:schemeClr val="tx1"/>
          </a:solidFill>
          <a:latin typeface="Arial" panose="020B0604020202020204" pitchFamily="34" charset="0"/>
          <a:ea typeface="+mn-ea"/>
          <a:cs typeface="Arial" panose="020B0604020202020204" pitchFamily="34" charset="0"/>
        </a:defRPr>
      </a:lvl2pPr>
      <a:lvl3pPr marL="688975" indent="-10477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3pPr>
      <a:lvl4pPr marL="1028700" indent="-11747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4pPr>
      <a:lvl5pPr marL="1374775" indent="-11112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84">
          <p15:clr>
            <a:srgbClr val="F26B43"/>
          </p15:clr>
        </p15:guide>
        <p15:guide id="3" pos="7296">
          <p15:clr>
            <a:srgbClr val="F26B43"/>
          </p15:clr>
        </p15:guide>
        <p15:guide id="4" orient="horz" pos="1152">
          <p15:clr>
            <a:srgbClr val="F26B43"/>
          </p15:clr>
        </p15:guide>
        <p15:guide id="5" orient="horz" pos="3888">
          <p15:clr>
            <a:srgbClr val="F26B43"/>
          </p15:clr>
        </p15:guide>
        <p15:guide id="6" pos="3696">
          <p15:clr>
            <a:srgbClr val="F26B43"/>
          </p15:clr>
        </p15:guide>
        <p15:guide id="7" pos="398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1</a:t>
            </a:r>
          </a:p>
        </p:txBody>
      </p:sp>
    </p:spTree>
    <p:extLst>
      <p:ext uri="{BB962C8B-B14F-4D97-AF65-F5344CB8AC3E}">
        <p14:creationId xmlns:p14="http://schemas.microsoft.com/office/powerpoint/2010/main" val="1691362934"/>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 id="2147484069" r:id="rId18"/>
    <p:sldLayoutId id="2147484070" r:id="rId19"/>
    <p:sldLayoutId id="2147484071" r:id="rId20"/>
    <p:sldLayoutId id="2147484072" r:id="rId21"/>
    <p:sldLayoutId id="2147484073" r:id="rId22"/>
    <p:sldLayoutId id="2147484074" r:id="rId23"/>
    <p:sldLayoutId id="2147484075" r:id="rId2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6" cstate="screen">
            <a:alphaModFix amt="99000"/>
            <a:extLst>
              <a:ext uri="{28A0092B-C50C-407E-A947-70E740481C1C}">
                <a14:useLocalDpi xmlns:a14="http://schemas.microsoft.com/office/drawing/2010/main" val="0"/>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7">
            <a:alphaModFix amt="20000"/>
            <a:extLst>
              <a:ext uri="{28A0092B-C50C-407E-A947-70E740481C1C}">
                <a14:useLocalDpi xmlns:a14="http://schemas.microsoft.com/office/drawing/2010/main" val="0"/>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spTree>
    <p:extLst>
      <p:ext uri="{BB962C8B-B14F-4D97-AF65-F5344CB8AC3E}">
        <p14:creationId xmlns:p14="http://schemas.microsoft.com/office/powerpoint/2010/main" val="2766359753"/>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screen">
            <a:alphaModFix amt="99000"/>
            <a:extLst>
              <a:ext uri="{28A0092B-C50C-407E-A947-70E740481C1C}">
                <a14:useLocalDpi xmlns:a14="http://schemas.microsoft.com/office/drawing/2010/main" val="0"/>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a:alphaModFix amt="20000"/>
            <a:extLst>
              <a:ext uri="{28A0092B-C50C-407E-A947-70E740481C1C}">
                <a14:useLocalDpi xmlns:a14="http://schemas.microsoft.com/office/drawing/2010/main" val="0"/>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spTree>
    <p:extLst>
      <p:ext uri="{BB962C8B-B14F-4D97-AF65-F5344CB8AC3E}">
        <p14:creationId xmlns:p14="http://schemas.microsoft.com/office/powerpoint/2010/main" val="670948920"/>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 id="2147483803" r:id="rId20"/>
    <p:sldLayoutId id="2147483804" r:id="rId21"/>
    <p:sldLayoutId id="2147483805" r:id="rId22"/>
    <p:sldLayoutId id="2147483806" r:id="rId23"/>
    <p:sldLayoutId id="214748380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spTree>
    <p:extLst>
      <p:ext uri="{BB962C8B-B14F-4D97-AF65-F5344CB8AC3E}">
        <p14:creationId xmlns:p14="http://schemas.microsoft.com/office/powerpoint/2010/main" val="1552705802"/>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6" cstate="screen">
            <a:alphaModFix amt="99000"/>
            <a:extLst>
              <a:ext uri="{28A0092B-C50C-407E-A947-70E740481C1C}">
                <a14:useLocalDpi xmlns:a14="http://schemas.microsoft.com/office/drawing/2010/main" val="0"/>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7">
            <a:alphaModFix amt="20000"/>
            <a:extLst>
              <a:ext uri="{28A0092B-C50C-407E-A947-70E740481C1C}">
                <a14:useLocalDpi xmlns:a14="http://schemas.microsoft.com/office/drawing/2010/main" val="0"/>
              </a:ext>
            </a:extLst>
          </a:blip>
          <a:srcRect t="21927" r="26334"/>
          <a:stretch/>
        </p:blipFill>
        <p:spPr>
          <a:xfrm>
            <a:off x="10098125" y="0"/>
            <a:ext cx="2093876" cy="2219123"/>
          </a:xfrm>
          <a:prstGeom prst="rect">
            <a:avLst/>
          </a:prstGeom>
        </p:spPr>
      </p:pic>
    </p:spTree>
    <p:extLst>
      <p:ext uri="{BB962C8B-B14F-4D97-AF65-F5344CB8AC3E}">
        <p14:creationId xmlns:p14="http://schemas.microsoft.com/office/powerpoint/2010/main" val="1805470090"/>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8" cstate="email">
            <a:alphaModFix amt="99000"/>
            <a:extLst>
              <a:ext uri="{28A0092B-C50C-407E-A947-70E740481C1C}">
                <a14:useLocalDpi xmlns:a14="http://schemas.microsoft.com/office/drawing/2010/main"/>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9"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Tree>
    <p:extLst>
      <p:ext uri="{BB962C8B-B14F-4D97-AF65-F5344CB8AC3E}">
        <p14:creationId xmlns:p14="http://schemas.microsoft.com/office/powerpoint/2010/main" val="1336271248"/>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 id="2147483898" r:id="rId21"/>
    <p:sldLayoutId id="2147483899" r:id="rId22"/>
    <p:sldLayoutId id="2147483900" r:id="rId23"/>
    <p:sldLayoutId id="2147483901" r:id="rId24"/>
    <p:sldLayoutId id="2147483902" r:id="rId25"/>
    <p:sldLayoutId id="2147483903"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a:extLst>
              <a:ext uri="{FF2B5EF4-FFF2-40B4-BE49-F238E27FC236}">
                <a16:creationId xmlns:a16="http://schemas.microsoft.com/office/drawing/2014/main" id="{075A55E2-85B8-420F-9FA9-76BF110E5387}"/>
              </a:ext>
            </a:extLst>
          </p:cNvPr>
          <p:cNvPicPr>
            <a:picLocks noChangeAspect="1" noChangeArrowheads="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0" y="7938"/>
            <a:ext cx="12192000"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a:extLst>
              <a:ext uri="{FF2B5EF4-FFF2-40B4-BE49-F238E27FC236}">
                <a16:creationId xmlns:a16="http://schemas.microsoft.com/office/drawing/2014/main" id="{29069E30-CF30-4330-B166-C3F944DFF0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endParaRPr lang="en-US"/>
          </a:p>
        </p:txBody>
      </p:sp>
      <p:sp>
        <p:nvSpPr>
          <p:cNvPr id="10" name="Slide Number Placeholder 5">
            <a:extLst>
              <a:ext uri="{FF2B5EF4-FFF2-40B4-BE49-F238E27FC236}">
                <a16:creationId xmlns:a16="http://schemas.microsoft.com/office/drawing/2014/main" id="{3368C89A-FF0A-4077-AC40-CB9EF4CEA67E}"/>
              </a:ext>
            </a:extLst>
          </p:cNvPr>
          <p:cNvSpPr>
            <a:spLocks noGrp="1"/>
          </p:cNvSpPr>
          <p:nvPr>
            <p:ph type="sldNum" sz="quarter" idx="4"/>
          </p:nvPr>
        </p:nvSpPr>
        <p:spPr>
          <a:xfrm>
            <a:off x="8610600" y="6356350"/>
            <a:ext cx="3436938"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9B318CE-C4ED-4A99-AF66-35DFEC2DFB99}" type="slidenum">
              <a:rPr lang="en-US"/>
              <a:pPr>
                <a:defRPr/>
              </a:pPr>
              <a:t>‹#›</a:t>
            </a:fld>
            <a:endParaRPr lang="en-US"/>
          </a:p>
        </p:txBody>
      </p:sp>
      <p:pic>
        <p:nvPicPr>
          <p:cNvPr id="2053" name="Picture 10">
            <a:extLst>
              <a:ext uri="{FF2B5EF4-FFF2-40B4-BE49-F238E27FC236}">
                <a16:creationId xmlns:a16="http://schemas.microsoft.com/office/drawing/2014/main" id="{FDA75229-AA07-4828-9358-F0B8FB37C9BC}"/>
              </a:ext>
            </a:extLst>
          </p:cNvPr>
          <p:cNvPicPr>
            <a:picLocks noChangeAspect="1" noChangeArrowheads="1"/>
          </p:cNvPicPr>
          <p:nvPr userDrawn="1"/>
        </p:nvPicPr>
        <p:blipFill>
          <a:blip r:embed="rId28">
            <a:extLst>
              <a:ext uri="{28A0092B-C50C-407E-A947-70E740481C1C}">
                <a14:useLocalDpi xmlns:a14="http://schemas.microsoft.com/office/drawing/2010/main" val="0"/>
              </a:ext>
            </a:extLst>
          </a:blip>
          <a:srcRect t="21927" r="26334"/>
          <a:stretch>
            <a:fillRect/>
          </a:stretch>
        </p:blipFill>
        <p:spPr bwMode="auto">
          <a:xfrm>
            <a:off x="10098088" y="0"/>
            <a:ext cx="2093912"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9310157"/>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 id="2147483922" r:id="rId18"/>
    <p:sldLayoutId id="2147483923" r:id="rId19"/>
    <p:sldLayoutId id="2147483924" r:id="rId20"/>
    <p:sldLayoutId id="2147483925" r:id="rId21"/>
    <p:sldLayoutId id="2147483926" r:id="rId22"/>
    <p:sldLayoutId id="2147483927" r:id="rId23"/>
    <p:sldLayoutId id="2147483928" r:id="rId24"/>
    <p:sldLayoutId id="2147483929" r:id="rId25"/>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659932-83F6-4F25-A1D2-99D8C4745306}"/>
              </a:ext>
            </a:extLst>
          </p:cNvPr>
          <p:cNvPicPr>
            <a:picLocks noChangeAspect="1"/>
          </p:cNvPicPr>
          <p:nvPr userDrawn="1"/>
        </p:nvPicPr>
        <p:blipFill>
          <a:blip r:embed="rId28" cstate="screen">
            <a:alphaModFix amt="99000"/>
            <a:extLst>
              <a:ext uri="{28A0092B-C50C-407E-A947-70E740481C1C}">
                <a14:useLocalDpi xmlns:a14="http://schemas.microsoft.com/office/drawing/2010/main" val="0"/>
              </a:ext>
            </a:extLst>
          </a:blip>
          <a:stretch>
            <a:fillRect/>
          </a:stretch>
        </p:blipFill>
        <p:spPr>
          <a:xfrm>
            <a:off x="0" y="7257"/>
            <a:ext cx="12192000" cy="6850743"/>
          </a:xfrm>
          <a:prstGeom prst="rect">
            <a:avLst/>
          </a:prstGeom>
        </p:spPr>
      </p:pic>
      <p:sp>
        <p:nvSpPr>
          <p:cNvPr id="8" name="Date Placeholder 3">
            <a:extLst>
              <a:ext uri="{FF2B5EF4-FFF2-40B4-BE49-F238E27FC236}">
                <a16:creationId xmlns:a16="http://schemas.microsoft.com/office/drawing/2014/main" id="{FCB0CF2D-0F9C-44B7-B640-D9949B769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0" name="Slide Number Placeholder 5">
            <a:extLst>
              <a:ext uri="{FF2B5EF4-FFF2-40B4-BE49-F238E27FC236}">
                <a16:creationId xmlns:a16="http://schemas.microsoft.com/office/drawing/2014/main" id="{7A690A19-7465-453C-B808-1C086609489A}"/>
              </a:ext>
            </a:extLst>
          </p:cNvPr>
          <p:cNvSpPr>
            <a:spLocks noGrp="1"/>
          </p:cNvSpPr>
          <p:nvPr>
            <p:ph type="sldNum" sz="quarter" idx="4"/>
          </p:nvPr>
        </p:nvSpPr>
        <p:spPr>
          <a:xfrm>
            <a:off x="8610600" y="6356350"/>
            <a:ext cx="34373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C6862-EE8E-0043-92F4-E8542A80A4C8}" type="slidenum">
              <a:rPr lang="en-US" smtClean="0"/>
              <a:t>‹#›</a:t>
            </a:fld>
            <a:endParaRPr lang="en-US"/>
          </a:p>
        </p:txBody>
      </p:sp>
      <p:pic>
        <p:nvPicPr>
          <p:cNvPr id="11" name="Picture 10">
            <a:extLst>
              <a:ext uri="{FF2B5EF4-FFF2-40B4-BE49-F238E27FC236}">
                <a16:creationId xmlns:a16="http://schemas.microsoft.com/office/drawing/2014/main" id="{3C37AED6-CB19-4F63-941B-EF2FF3C65211}"/>
              </a:ext>
            </a:extLst>
          </p:cNvPr>
          <p:cNvPicPr>
            <a:picLocks noChangeAspect="1"/>
          </p:cNvPicPr>
          <p:nvPr userDrawn="1"/>
        </p:nvPicPr>
        <p:blipFill rotWithShape="1">
          <a:blip r:embed="rId29">
            <a:alphaModFix amt="20000"/>
            <a:extLst>
              <a:ext uri="{28A0092B-C50C-407E-A947-70E740481C1C}">
                <a14:useLocalDpi xmlns:a14="http://schemas.microsoft.com/office/drawing/2010/main" val="0"/>
              </a:ext>
            </a:extLst>
          </a:blip>
          <a:srcRect t="21927" r="26334"/>
          <a:stretch/>
        </p:blipFill>
        <p:spPr>
          <a:xfrm>
            <a:off x="10098125" y="0"/>
            <a:ext cx="2093876" cy="2219123"/>
          </a:xfrm>
          <a:prstGeom prst="rect">
            <a:avLst/>
          </a:prstGeom>
        </p:spPr>
      </p:pic>
    </p:spTree>
    <p:extLst>
      <p:ext uri="{BB962C8B-B14F-4D97-AF65-F5344CB8AC3E}">
        <p14:creationId xmlns:p14="http://schemas.microsoft.com/office/powerpoint/2010/main" val="3786590474"/>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 id="2147483957" r:id="rId14"/>
    <p:sldLayoutId id="2147483958" r:id="rId15"/>
    <p:sldLayoutId id="2147483959" r:id="rId16"/>
    <p:sldLayoutId id="2147483960" r:id="rId17"/>
    <p:sldLayoutId id="2147483961" r:id="rId18"/>
    <p:sldLayoutId id="2147483962" r:id="rId19"/>
    <p:sldLayoutId id="2147483963" r:id="rId20"/>
    <p:sldLayoutId id="2147483964" r:id="rId21"/>
    <p:sldLayoutId id="2147483965" r:id="rId22"/>
    <p:sldLayoutId id="2147483966" r:id="rId23"/>
    <p:sldLayoutId id="2147483967" r:id="rId24"/>
    <p:sldLayoutId id="2147483968" r:id="rId25"/>
    <p:sldLayoutId id="2147483972"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327E8B-22DD-B8AF-04DB-9C22F433F395}"/>
              </a:ext>
            </a:extLst>
          </p:cNvPr>
          <p:cNvPicPr>
            <a:picLocks noChangeAspect="1"/>
          </p:cNvPicPr>
          <p:nvPr userDrawn="1"/>
        </p:nvPicPr>
        <p:blipFill>
          <a:blip r:embed="rId27"/>
          <a:stretch>
            <a:fillRect/>
          </a:stretch>
        </p:blipFill>
        <p:spPr>
          <a:xfrm>
            <a:off x="6350" y="0"/>
            <a:ext cx="12179300" cy="6858000"/>
          </a:xfrm>
          <a:prstGeom prst="rect">
            <a:avLst/>
          </a:prstGeom>
        </p:spPr>
      </p:pic>
      <p:pic>
        <p:nvPicPr>
          <p:cNvPr id="7" name="Picture 6">
            <a:extLst>
              <a:ext uri="{FF2B5EF4-FFF2-40B4-BE49-F238E27FC236}">
                <a16:creationId xmlns:a16="http://schemas.microsoft.com/office/drawing/2014/main" id="{E2E589A2-E719-DFE5-A3E9-B1A09C76B528}"/>
              </a:ext>
            </a:extLst>
          </p:cNvPr>
          <p:cNvPicPr>
            <a:picLocks noChangeAspect="1"/>
          </p:cNvPicPr>
          <p:nvPr userDrawn="1"/>
        </p:nvPicPr>
        <p:blipFill rotWithShape="1">
          <a:blip r:embed="rId28" cstate="email">
            <a:alphaModFix amt="20000"/>
            <a:extLst>
              <a:ext uri="{28A0092B-C50C-407E-A947-70E740481C1C}">
                <a14:useLocalDpi xmlns:a14="http://schemas.microsoft.com/office/drawing/2010/main"/>
              </a:ext>
            </a:extLst>
          </a:blip>
          <a:srcRect t="21927" r="26334"/>
          <a:stretch/>
        </p:blipFill>
        <p:spPr>
          <a:xfrm>
            <a:off x="10098125" y="0"/>
            <a:ext cx="2093876" cy="2219123"/>
          </a:xfrm>
          <a:prstGeom prst="rect">
            <a:avLst/>
          </a:prstGeom>
        </p:spPr>
      </p:pic>
      <p:sp>
        <p:nvSpPr>
          <p:cNvPr id="2" name="Title Placeholder 1">
            <a:extLst>
              <a:ext uri="{FF2B5EF4-FFF2-40B4-BE49-F238E27FC236}">
                <a16:creationId xmlns:a16="http://schemas.microsoft.com/office/drawing/2014/main" id="{E46792E3-9DD2-FA09-55FA-596150172B5A}"/>
              </a:ext>
            </a:extLst>
          </p:cNvPr>
          <p:cNvSpPr>
            <a:spLocks noGrp="1"/>
          </p:cNvSpPr>
          <p:nvPr>
            <p:ph type="title"/>
          </p:nvPr>
        </p:nvSpPr>
        <p:spPr>
          <a:xfrm>
            <a:off x="612648" y="365760"/>
            <a:ext cx="10972800" cy="365760"/>
          </a:xfrm>
          <a:prstGeom prst="rect">
            <a:avLst/>
          </a:prstGeom>
        </p:spPr>
        <p:txBody>
          <a:bodyPr vert="horz" lIns="0" tIns="0" rIns="0" bIns="0" rtlCol="0" anchor="t" anchorCtr="0">
            <a:noAutofit/>
          </a:bodyPr>
          <a:lstStyle/>
          <a:p>
            <a:r>
              <a:rPr lang="en-US"/>
              <a:t>Click to edit Header</a:t>
            </a:r>
          </a:p>
        </p:txBody>
      </p:sp>
      <p:sp>
        <p:nvSpPr>
          <p:cNvPr id="3" name="Text Placeholder 2">
            <a:extLst>
              <a:ext uri="{FF2B5EF4-FFF2-40B4-BE49-F238E27FC236}">
                <a16:creationId xmlns:a16="http://schemas.microsoft.com/office/drawing/2014/main" id="{0A3AA02C-5BCE-33D0-1460-1B64BCCD2D4A}"/>
              </a:ext>
            </a:extLst>
          </p:cNvPr>
          <p:cNvSpPr>
            <a:spLocks noGrp="1"/>
          </p:cNvSpPr>
          <p:nvPr>
            <p:ph type="body" idx="1"/>
          </p:nvPr>
        </p:nvSpPr>
        <p:spPr>
          <a:xfrm>
            <a:off x="612648" y="1825625"/>
            <a:ext cx="10969752" cy="4351338"/>
          </a:xfrm>
          <a:prstGeom prst="rect">
            <a:avLst/>
          </a:prstGeom>
        </p:spPr>
        <p:txBody>
          <a:bodyPr vert="horz" lIns="0" tIns="0" rIns="0" bIns="0" rtlCol="0">
            <a:noAutofit/>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760C916A-FFAC-C060-D0AB-4A6A37DB5674}"/>
              </a:ext>
            </a:extLst>
          </p:cNvPr>
          <p:cNvPicPr>
            <a:picLocks noChangeAspect="1"/>
          </p:cNvPicPr>
          <p:nvPr userDrawn="1"/>
        </p:nvPicPr>
        <p:blipFill>
          <a:blip r:embed="rId29"/>
          <a:stretch>
            <a:fillRect/>
          </a:stretch>
        </p:blipFill>
        <p:spPr>
          <a:xfrm>
            <a:off x="164592" y="6336792"/>
            <a:ext cx="690574" cy="301752"/>
          </a:xfrm>
          <a:prstGeom prst="rect">
            <a:avLst/>
          </a:prstGeom>
        </p:spPr>
      </p:pic>
      <p:sp>
        <p:nvSpPr>
          <p:cNvPr id="15" name="Slide Number Placeholder 14">
            <a:extLst>
              <a:ext uri="{FF2B5EF4-FFF2-40B4-BE49-F238E27FC236}">
                <a16:creationId xmlns:a16="http://schemas.microsoft.com/office/drawing/2014/main" id="{1937B84B-C40E-CD9A-6376-2B38D811D484}"/>
              </a:ext>
            </a:extLst>
          </p:cNvPr>
          <p:cNvSpPr>
            <a:spLocks noGrp="1"/>
          </p:cNvSpPr>
          <p:nvPr>
            <p:ph type="sldNum" sz="quarter" idx="4"/>
          </p:nvPr>
        </p:nvSpPr>
        <p:spPr>
          <a:xfrm>
            <a:off x="11125200" y="6272784"/>
            <a:ext cx="457200" cy="365125"/>
          </a:xfrm>
          <a:prstGeom prst="rect">
            <a:avLst/>
          </a:prstGeom>
        </p:spPr>
        <p:txBody>
          <a:bodyPr vert="horz" lIns="0" tIns="0" rIns="0" bIns="45720" rtlCol="0" anchor="b" anchorCtr="0"/>
          <a:lstStyle>
            <a:lvl1pPr algn="r">
              <a:defRPr sz="900">
                <a:solidFill>
                  <a:srgbClr val="4D4D4D"/>
                </a:solidFill>
              </a:defRPr>
            </a:lvl1pPr>
          </a:lstStyle>
          <a:p>
            <a:fld id="{C1EAFCFC-6971-8246-BB9C-C79BA78E482F}" type="slidenum">
              <a:rPr lang="en-US" smtClean="0"/>
              <a:pPr/>
              <a:t>‹#›</a:t>
            </a:fld>
            <a:endParaRPr lang="en-US"/>
          </a:p>
        </p:txBody>
      </p:sp>
      <p:sp>
        <p:nvSpPr>
          <p:cNvPr id="19" name="Footer Placeholder 18">
            <a:extLst>
              <a:ext uri="{FF2B5EF4-FFF2-40B4-BE49-F238E27FC236}">
                <a16:creationId xmlns:a16="http://schemas.microsoft.com/office/drawing/2014/main" id="{34119F4B-0571-9223-F4BE-D65B5D018FC8}"/>
              </a:ext>
            </a:extLst>
          </p:cNvPr>
          <p:cNvSpPr>
            <a:spLocks noGrp="1"/>
          </p:cNvSpPr>
          <p:nvPr>
            <p:ph type="ftr" sz="quarter" idx="3"/>
          </p:nvPr>
        </p:nvSpPr>
        <p:spPr>
          <a:xfrm>
            <a:off x="4038600" y="6766560"/>
            <a:ext cx="4114800" cy="91440"/>
          </a:xfrm>
          <a:prstGeom prst="rect">
            <a:avLst/>
          </a:prstGeom>
        </p:spPr>
        <p:txBody>
          <a:bodyPr vert="horz" lIns="91440" tIns="45720" rIns="91440" bIns="45720" rtlCol="0" anchor="ctr"/>
          <a:lstStyle>
            <a:lvl1pPr algn="ctr">
              <a:defRPr sz="900">
                <a:solidFill>
                  <a:srgbClr val="4D4D4D"/>
                </a:solidFill>
              </a:defRPr>
            </a:lvl1pPr>
          </a:lstStyle>
          <a:p>
            <a:endParaRPr lang="en-US"/>
          </a:p>
        </p:txBody>
      </p:sp>
    </p:spTree>
    <p:extLst>
      <p:ext uri="{BB962C8B-B14F-4D97-AF65-F5344CB8AC3E}">
        <p14:creationId xmlns:p14="http://schemas.microsoft.com/office/powerpoint/2010/main" val="1324222672"/>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1" r:id="rId18"/>
    <p:sldLayoutId id="2147483992" r:id="rId19"/>
    <p:sldLayoutId id="2147483993" r:id="rId20"/>
    <p:sldLayoutId id="2147483994" r:id="rId21"/>
    <p:sldLayoutId id="2147483995" r:id="rId22"/>
    <p:sldLayoutId id="2147483996" r:id="rId23"/>
    <p:sldLayoutId id="2147483997" r:id="rId24"/>
    <p:sldLayoutId id="2147484076" r:id="rId25"/>
  </p:sldLayoutIdLst>
  <p:hf hdr="0" ftr="0" dt="0"/>
  <p:txStyles>
    <p:titleStyle>
      <a:lvl1pPr algn="l" defTabSz="914400" rtl="0" eaLnBrk="1" latinLnBrk="0" hangingPunct="1">
        <a:lnSpc>
          <a:spcPct val="90000"/>
        </a:lnSpc>
        <a:spcBef>
          <a:spcPct val="0"/>
        </a:spcBef>
        <a:buNone/>
        <a:defRPr lang="en-US" sz="2800" b="1" i="0" kern="1200" cap="all" spc="200" baseline="0" dirty="0">
          <a:solidFill>
            <a:schemeClr val="accent1"/>
          </a:solidFill>
          <a:latin typeface="Bahnschrift SemiBold Condensed" panose="020B0502040204020203" pitchFamily="34" charset="0"/>
          <a:ea typeface="+mj-ea"/>
          <a:cs typeface="+mj-cs"/>
        </a:defRPr>
      </a:lvl1pPr>
    </p:titleStyle>
    <p:bodyStyle>
      <a:lvl1pPr marL="171450" indent="-171450" algn="l" defTabSz="914400" rtl="0" eaLnBrk="1" latinLnBrk="0" hangingPunct="1">
        <a:lnSpc>
          <a:spcPct val="90000"/>
        </a:lnSpc>
        <a:spcBef>
          <a:spcPts val="1200"/>
        </a:spcBef>
        <a:spcAft>
          <a:spcPts val="0"/>
        </a:spcAft>
        <a:buFont typeface="Arial" panose="020B0604020202020204" pitchFamily="34" charset="0"/>
        <a:buChar char="»"/>
        <a:tabLst/>
        <a:defRPr lang="en-US" sz="1800" kern="1200" dirty="0" smtClean="0">
          <a:solidFill>
            <a:schemeClr val="tx1"/>
          </a:solidFill>
          <a:latin typeface="Arial" panose="020B0604020202020204" pitchFamily="34" charset="0"/>
          <a:ea typeface="+mn-ea"/>
          <a:cs typeface="Arial" panose="020B0604020202020204" pitchFamily="34" charset="0"/>
        </a:defRPr>
      </a:lvl1pPr>
      <a:lvl2pPr marL="461963" indent="-179388" algn="l" defTabSz="914400" rtl="0" eaLnBrk="1" latinLnBrk="0" hangingPunct="1">
        <a:lnSpc>
          <a:spcPct val="90000"/>
        </a:lnSpc>
        <a:spcBef>
          <a:spcPts val="400"/>
        </a:spcBef>
        <a:spcAft>
          <a:spcPts val="0"/>
        </a:spcAft>
        <a:buFont typeface="Courier New" panose="02070309020205020404" pitchFamily="49" charset="0"/>
        <a:buChar char="o"/>
        <a:tabLst/>
        <a:defRPr lang="en-US" sz="1600" kern="1200" dirty="0" smtClean="0">
          <a:solidFill>
            <a:schemeClr val="tx1"/>
          </a:solidFill>
          <a:latin typeface="Arial" panose="020B0604020202020204" pitchFamily="34" charset="0"/>
          <a:ea typeface="+mn-ea"/>
          <a:cs typeface="Arial" panose="020B0604020202020204" pitchFamily="34" charset="0"/>
        </a:defRPr>
      </a:lvl2pPr>
      <a:lvl3pPr marL="688975" indent="-10477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3pPr>
      <a:lvl4pPr marL="1028700" indent="-11747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4pPr>
      <a:lvl5pPr marL="1374775" indent="-111125" algn="l" defTabSz="914400" rtl="0" eaLnBrk="1" latinLnBrk="0" hangingPunct="1">
        <a:lnSpc>
          <a:spcPct val="90000"/>
        </a:lnSpc>
        <a:spcBef>
          <a:spcPts val="200"/>
        </a:spcBef>
        <a:spcAft>
          <a:spcPts val="0"/>
        </a:spcAft>
        <a:buFont typeface="Arial" panose="020B0604020202020204" pitchFamily="34" charset="0"/>
        <a:buChar char="•"/>
        <a:tabLst/>
        <a:defRPr lang="en-US" sz="1200" kern="1200" dirty="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84">
          <p15:clr>
            <a:srgbClr val="F26B43"/>
          </p15:clr>
        </p15:guide>
        <p15:guide id="3" pos="7296">
          <p15:clr>
            <a:srgbClr val="F26B43"/>
          </p15:clr>
        </p15:guide>
        <p15:guide id="4" orient="horz" pos="1152">
          <p15:clr>
            <a:srgbClr val="F26B43"/>
          </p15:clr>
        </p15:guide>
        <p15:guide id="5" orient="horz" pos="3888">
          <p15:clr>
            <a:srgbClr val="F26B43"/>
          </p15:clr>
        </p15:guide>
        <p15:guide id="6" pos="3696">
          <p15:clr>
            <a:srgbClr val="F26B43"/>
          </p15:clr>
        </p15:guide>
        <p15:guide id="7" pos="39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36.emf"/><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slideLayout" Target="../slideLayouts/slideLayout202.xml"/></Relationships>
</file>

<file path=ppt/slides/_rels/slide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18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31.xml"/><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5">
            <a:extLst>
              <a:ext uri="{FF2B5EF4-FFF2-40B4-BE49-F238E27FC236}">
                <a16:creationId xmlns:a16="http://schemas.microsoft.com/office/drawing/2014/main" id="{85E709F0-ADA9-4979-A5CA-2893FB5A0986}"/>
              </a:ext>
            </a:extLst>
          </p:cNvPr>
          <p:cNvSpPr txBox="1">
            <a:spLocks/>
          </p:cNvSpPr>
          <p:nvPr/>
        </p:nvSpPr>
        <p:spPr>
          <a:xfrm>
            <a:off x="6956056" y="4176829"/>
            <a:ext cx="5053535" cy="370821"/>
          </a:xfrm>
          <a:prstGeom prst="rect">
            <a:avLst/>
          </a:prstGeom>
        </p:spPr>
        <p:txBody>
          <a:bodyPr vert="horz" lIns="9144" tIns="9144" rIns="9144" bIns="9144"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rgbClr val="73B843"/>
                </a:solidFill>
                <a:latin typeface="Komu A" panose="02010603030100000000"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fontAlgn="auto">
              <a:spcBef>
                <a:spcPts val="1200"/>
              </a:spcBef>
              <a:buClrTx/>
              <a:buSzTx/>
              <a:defRPr/>
            </a:pPr>
            <a:r>
              <a:rPr lang="en-US" b="1" dirty="0">
                <a:latin typeface="Arial Nova" panose="020B0504020202020204" pitchFamily="34" charset="0"/>
              </a:rPr>
              <a:t>Florida Power &amp; Light (FPL)</a:t>
            </a:r>
          </a:p>
          <a:p>
            <a:pPr marR="0" lvl="0" fontAlgn="auto">
              <a:spcBef>
                <a:spcPts val="1200"/>
              </a:spcBef>
              <a:buClrTx/>
              <a:buSzTx/>
              <a:defRPr/>
            </a:pPr>
            <a:endParaRPr lang="en-US" b="1" dirty="0">
              <a:latin typeface="Arial Nova" panose="020B0504020202020204" pitchFamily="34" charset="0"/>
            </a:endParaRPr>
          </a:p>
        </p:txBody>
      </p:sp>
      <p:sp>
        <p:nvSpPr>
          <p:cNvPr id="20" name="Text Placeholder 3">
            <a:extLst>
              <a:ext uri="{FF2B5EF4-FFF2-40B4-BE49-F238E27FC236}">
                <a16:creationId xmlns:a16="http://schemas.microsoft.com/office/drawing/2014/main" id="{A2F39899-C28C-4FA1-AC4F-ABEC6F553562}"/>
              </a:ext>
            </a:extLst>
          </p:cNvPr>
          <p:cNvSpPr txBox="1">
            <a:spLocks/>
          </p:cNvSpPr>
          <p:nvPr/>
        </p:nvSpPr>
        <p:spPr>
          <a:xfrm>
            <a:off x="6956056" y="4484350"/>
            <a:ext cx="5230812" cy="1985231"/>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One of the largest US electric utilities</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More than 5.7M customer accounts</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31GW generation in operation</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$78B in total assets</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60% of NEE operating revenue</a:t>
            </a:r>
          </a:p>
        </p:txBody>
      </p:sp>
      <p:sp>
        <p:nvSpPr>
          <p:cNvPr id="3" name="Text Placeholder 2">
            <a:extLst>
              <a:ext uri="{FF2B5EF4-FFF2-40B4-BE49-F238E27FC236}">
                <a16:creationId xmlns:a16="http://schemas.microsoft.com/office/drawing/2014/main" id="{01C58A5F-8E01-944B-BD0A-D972331B9E6C}"/>
              </a:ext>
            </a:extLst>
          </p:cNvPr>
          <p:cNvSpPr>
            <a:spLocks noGrp="1"/>
          </p:cNvSpPr>
          <p:nvPr>
            <p:ph type="body" sz="quarter" idx="17"/>
          </p:nvPr>
        </p:nvSpPr>
        <p:spPr/>
        <p:txBody>
          <a:bodyPr/>
          <a:lstStyle/>
          <a:p>
            <a:r>
              <a:rPr lang="en-US" b="1" cap="all" spc="200" dirty="0">
                <a:solidFill>
                  <a:srgbClr val="0096DB"/>
                </a:solidFill>
                <a:latin typeface="Bahnschrift SemiBold Condensed" panose="020B0502040204020203" pitchFamily="34" charset="0"/>
                <a:ea typeface="+mj-ea"/>
                <a:cs typeface="+mj-cs"/>
              </a:rPr>
              <a:t>NextEra is a clean energy leader composed of </a:t>
            </a:r>
            <a:r>
              <a:rPr lang="en-US" b="1" cap="all" spc="200" dirty="0">
                <a:latin typeface="Bahnschrift SemiBold Condensed" panose="020B0502040204020203" pitchFamily="34" charset="0"/>
                <a:ea typeface="+mj-ea"/>
                <a:cs typeface="+mj-cs"/>
              </a:rPr>
              <a:t>two primary businesses</a:t>
            </a:r>
          </a:p>
          <a:p>
            <a:endParaRPr lang="en-US" b="1" cap="all" spc="200" dirty="0">
              <a:solidFill>
                <a:srgbClr val="0096DB"/>
              </a:solidFill>
              <a:latin typeface="Bahnschrift SemiBold Condensed" panose="020B0502040204020203" pitchFamily="34" charset="0"/>
              <a:ea typeface="+mj-ea"/>
              <a:cs typeface="+mj-cs"/>
            </a:endParaRPr>
          </a:p>
        </p:txBody>
      </p:sp>
      <p:sp>
        <p:nvSpPr>
          <p:cNvPr id="6" name="Text Placeholder 5">
            <a:extLst>
              <a:ext uri="{FF2B5EF4-FFF2-40B4-BE49-F238E27FC236}">
                <a16:creationId xmlns:a16="http://schemas.microsoft.com/office/drawing/2014/main" id="{4DCFDDE3-B9C8-4342-9004-BCA509B09757}"/>
              </a:ext>
            </a:extLst>
          </p:cNvPr>
          <p:cNvSpPr>
            <a:spLocks noGrp="1"/>
          </p:cNvSpPr>
          <p:nvPr>
            <p:ph type="body" sz="quarter" idx="4294967295"/>
          </p:nvPr>
        </p:nvSpPr>
        <p:spPr>
          <a:xfrm>
            <a:off x="1044678" y="3858368"/>
            <a:ext cx="3068195" cy="492125"/>
          </a:xfrm>
          <a:prstGeom prst="rect">
            <a:avLst/>
          </a:prstGeom>
        </p:spPr>
        <p:txBody>
          <a:bodyPr/>
          <a:lstStyle/>
          <a:p>
            <a:pPr marL="0" indent="0">
              <a:buNone/>
            </a:pPr>
            <a:r>
              <a:rPr lang="en-US" sz="2400" b="1" dirty="0">
                <a:solidFill>
                  <a:srgbClr val="73B843"/>
                </a:solidFill>
                <a:latin typeface="Arial Nova" panose="020B0504020202020204" pitchFamily="34" charset="0"/>
              </a:rPr>
              <a:t>NextEra Energy, Inc.</a:t>
            </a:r>
          </a:p>
        </p:txBody>
      </p:sp>
      <p:sp>
        <p:nvSpPr>
          <p:cNvPr id="11" name="Line 4">
            <a:extLst>
              <a:ext uri="{FF2B5EF4-FFF2-40B4-BE49-F238E27FC236}">
                <a16:creationId xmlns:a16="http://schemas.microsoft.com/office/drawing/2014/main" id="{265A827A-6B16-497A-AB50-7B326EF86858}"/>
              </a:ext>
            </a:extLst>
          </p:cNvPr>
          <p:cNvSpPr>
            <a:spLocks noChangeShapeType="1"/>
          </p:cNvSpPr>
          <p:nvPr/>
        </p:nvSpPr>
        <p:spPr bwMode="auto">
          <a:xfrm>
            <a:off x="3733178" y="3200521"/>
            <a:ext cx="2194560" cy="14619"/>
          </a:xfrm>
          <a:prstGeom prst="line">
            <a:avLst/>
          </a:prstGeom>
          <a:solidFill>
            <a:schemeClr val="accent4"/>
          </a:solidFill>
          <a:ln w="38100" cap="rnd">
            <a:solidFill>
              <a:schemeClr val="accent1"/>
            </a:solidFill>
            <a:prstDash val="sysDot"/>
            <a:miter lim="800000"/>
            <a:headEnd/>
            <a:tailEnd/>
          </a:ln>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Line 5">
            <a:extLst>
              <a:ext uri="{FF2B5EF4-FFF2-40B4-BE49-F238E27FC236}">
                <a16:creationId xmlns:a16="http://schemas.microsoft.com/office/drawing/2014/main" id="{7446A774-8873-4001-8949-CD942DAAC5AC}"/>
              </a:ext>
            </a:extLst>
          </p:cNvPr>
          <p:cNvSpPr>
            <a:spLocks noChangeShapeType="1"/>
          </p:cNvSpPr>
          <p:nvPr/>
        </p:nvSpPr>
        <p:spPr bwMode="auto">
          <a:xfrm>
            <a:off x="5921425" y="2666816"/>
            <a:ext cx="0" cy="1750988"/>
          </a:xfrm>
          <a:prstGeom prst="line">
            <a:avLst/>
          </a:prstGeom>
          <a:solidFill>
            <a:schemeClr val="accent4"/>
          </a:solidFill>
          <a:ln w="38100" cap="rnd">
            <a:solidFill>
              <a:schemeClr val="accent1"/>
            </a:solidFill>
            <a:prstDash val="sysDot"/>
            <a:miter lim="800000"/>
            <a:headEnd/>
            <a:tailEnd/>
          </a:ln>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Text Placeholder 3">
            <a:extLst>
              <a:ext uri="{FF2B5EF4-FFF2-40B4-BE49-F238E27FC236}">
                <a16:creationId xmlns:a16="http://schemas.microsoft.com/office/drawing/2014/main" id="{C506E6F4-FD15-4CC2-A8B0-450A69BE2404}"/>
              </a:ext>
            </a:extLst>
          </p:cNvPr>
          <p:cNvSpPr txBox="1">
            <a:spLocks/>
          </p:cNvSpPr>
          <p:nvPr/>
        </p:nvSpPr>
        <p:spPr>
          <a:xfrm>
            <a:off x="1050990" y="4176829"/>
            <a:ext cx="4149079" cy="1985231"/>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6688" indent="-166688">
              <a:buFont typeface="Arial" panose="020B0604020202020204" pitchFamily="34" charset="0"/>
              <a:buChar char="»"/>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Fortune 200 company; NYSE: NEE</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lang="en-US" sz="1800">
                <a:solidFill>
                  <a:schemeClr val="dk1"/>
                </a:solidFill>
                <a:latin typeface="Arial Nova Light" panose="020B0304020202020204" pitchFamily="34" charset="0"/>
              </a:rPr>
              <a:t>$169B market capitalization</a:t>
            </a:r>
            <a:endParaRPr kumimoji="0" lang="en-US" sz="1800" i="0" u="none" strike="noStrike" kern="1200" cap="none" spc="0" normalizeH="0" baseline="0" noProof="0">
              <a:ln>
                <a:noFill/>
              </a:ln>
              <a:solidFill>
                <a:schemeClr val="dk1"/>
              </a:solidFill>
              <a:effectLst/>
              <a:uLnTx/>
              <a:uFillTx/>
              <a:latin typeface="Arial Nova Light" panose="020B0304020202020204" pitchFamily="34" charset="0"/>
            </a:endParaRP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lang="en-US" sz="1800">
                <a:solidFill>
                  <a:schemeClr val="dk1"/>
                </a:solidFill>
                <a:latin typeface="Arial Nova Light" panose="020B0304020202020204" pitchFamily="34" charset="0"/>
              </a:rPr>
              <a:t>61GW in operation</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lang="en-US" sz="1800">
                <a:solidFill>
                  <a:schemeClr val="dk1"/>
                </a:solidFill>
                <a:latin typeface="Arial Nova Light" panose="020B0304020202020204" pitchFamily="34" charset="0"/>
              </a:rPr>
              <a:t>$19.2B operating revenue</a:t>
            </a:r>
          </a:p>
          <a:p>
            <a:pPr marL="166688" marR="0" lvl="0" indent="-166688" algn="l" defTabSz="914400" rtl="0" eaLnBrk="1" fontAlgn="auto" latinLnBrk="0" hangingPunct="1">
              <a:lnSpc>
                <a:spcPct val="90000"/>
              </a:lnSpc>
              <a:spcBef>
                <a:spcPts val="1000"/>
              </a:spcBef>
              <a:spcAft>
                <a:spcPts val="0"/>
              </a:spcAft>
              <a:buSzTx/>
              <a:buFont typeface="Arial" panose="020B0604020202020204" pitchFamily="34" charset="0"/>
              <a:buChar char="»"/>
              <a:tabLst/>
              <a:defRPr/>
            </a:pPr>
            <a:r>
              <a:rPr kumimoji="0" lang="en-US" sz="1800" i="0" u="none" strike="noStrike" kern="1200" cap="none" spc="0" normalizeH="0" baseline="0" noProof="0">
                <a:ln>
                  <a:noFill/>
                </a:ln>
                <a:solidFill>
                  <a:schemeClr val="dk1"/>
                </a:solidFill>
                <a:effectLst/>
                <a:uLnTx/>
                <a:uFillTx/>
                <a:latin typeface="Arial Nova Light" panose="020B0304020202020204" pitchFamily="34" charset="0"/>
              </a:rPr>
              <a:t>$116B capital invested since 2011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2" name="Text Placeholder 5">
            <a:extLst>
              <a:ext uri="{FF2B5EF4-FFF2-40B4-BE49-F238E27FC236}">
                <a16:creationId xmlns:a16="http://schemas.microsoft.com/office/drawing/2014/main" id="{151E3A0B-A769-40F2-8764-E91880982B82}"/>
              </a:ext>
            </a:extLst>
          </p:cNvPr>
          <p:cNvSpPr txBox="1">
            <a:spLocks/>
          </p:cNvSpPr>
          <p:nvPr/>
        </p:nvSpPr>
        <p:spPr>
          <a:xfrm>
            <a:off x="6956056" y="1493060"/>
            <a:ext cx="5083544" cy="349959"/>
          </a:xfrm>
          <a:prstGeom prst="rect">
            <a:avLst/>
          </a:prstGeom>
        </p:spPr>
        <p:txBody>
          <a:bodyPr vert="horz" lIns="9144" tIns="9144" rIns="9144" bIns="9144"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rgbClr val="73B843"/>
                </a:solidFill>
                <a:latin typeface="Komu A" panose="02010603030100000000"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fontAlgn="auto">
              <a:spcBef>
                <a:spcPts val="1200"/>
              </a:spcBef>
              <a:buClrTx/>
              <a:buSzTx/>
              <a:defRPr/>
            </a:pPr>
            <a:r>
              <a:rPr lang="en-US" b="1" dirty="0">
                <a:latin typeface="Arial Nova" panose="020B0504020202020204" pitchFamily="34" charset="0"/>
              </a:rPr>
              <a:t>NextEra Energy Resources, LLC</a:t>
            </a:r>
          </a:p>
          <a:p>
            <a:pPr marR="0" lvl="0" fontAlgn="auto">
              <a:spcBef>
                <a:spcPts val="1200"/>
              </a:spcBef>
              <a:buClrTx/>
              <a:buSzTx/>
              <a:defRPr/>
            </a:pPr>
            <a:endParaRPr lang="en-US" b="1" dirty="0">
              <a:latin typeface="Arial Nova" panose="020B0504020202020204" pitchFamily="34" charset="0"/>
            </a:endParaRPr>
          </a:p>
        </p:txBody>
      </p:sp>
      <p:pic>
        <p:nvPicPr>
          <p:cNvPr id="17" name="FPL_Changing#center" title="Center FPL Logo">
            <a:extLst>
              <a:ext uri="{FF2B5EF4-FFF2-40B4-BE49-F238E27FC236}">
                <a16:creationId xmlns:a16="http://schemas.microsoft.com/office/drawing/2014/main" id="{F70419FB-A058-42AA-A313-17C049DE5C1C}"/>
              </a:ext>
            </a:extLst>
          </p:cNvPr>
          <p:cNvPicPr>
            <a:picLocks noChangeAspect="1"/>
          </p:cNvPicPr>
          <p:nvPr>
            <p:custDataLst>
              <p:tags r:id="rId1"/>
            </p:custDataLst>
          </p:nvPr>
        </p:nvPicPr>
        <p:blipFill>
          <a:blip r:embed="rId5" cstate="email">
            <a:extLst>
              <a:ext uri="{28A0092B-C50C-407E-A947-70E740481C1C}">
                <a14:useLocalDpi xmlns:a14="http://schemas.microsoft.com/office/drawing/2010/main"/>
              </a:ext>
            </a:extLst>
          </a:blip>
          <a:stretch>
            <a:fillRect/>
          </a:stretch>
        </p:blipFill>
        <p:spPr>
          <a:xfrm>
            <a:off x="5241266" y="4542696"/>
            <a:ext cx="1328776" cy="1154505"/>
          </a:xfrm>
          <a:prstGeom prst="rect">
            <a:avLst/>
          </a:prstGeom>
          <a:noFill/>
        </p:spPr>
      </p:pic>
      <p:sp>
        <p:nvSpPr>
          <p:cNvPr id="21" name="Text Placeholder 3">
            <a:extLst>
              <a:ext uri="{FF2B5EF4-FFF2-40B4-BE49-F238E27FC236}">
                <a16:creationId xmlns:a16="http://schemas.microsoft.com/office/drawing/2014/main" id="{15E02F9A-DBA6-4200-BAD3-F959AC120B19}"/>
              </a:ext>
            </a:extLst>
          </p:cNvPr>
          <p:cNvSpPr txBox="1">
            <a:spLocks/>
          </p:cNvSpPr>
          <p:nvPr/>
        </p:nvSpPr>
        <p:spPr>
          <a:xfrm>
            <a:off x="6956056" y="1846991"/>
            <a:ext cx="5230812" cy="19852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6688" indent="-166688">
              <a:buClr>
                <a:schemeClr val="tx1"/>
              </a:buClr>
              <a:buFont typeface="Arial" panose="020B0604020202020204" pitchFamily="34" charset="0"/>
              <a:buChar char="»"/>
            </a:pPr>
            <a:r>
              <a:rPr lang="en-US" sz="1800" dirty="0">
                <a:latin typeface="Arial Nova Light" panose="020B0304020202020204" pitchFamily="34" charset="0"/>
              </a:rPr>
              <a:t>World leader in renewable generation</a:t>
            </a:r>
          </a:p>
          <a:p>
            <a:pPr marL="166688" indent="-166688">
              <a:buClr>
                <a:schemeClr val="tx1"/>
              </a:buClr>
              <a:buFont typeface="Arial" panose="020B0604020202020204" pitchFamily="34" charset="0"/>
              <a:buChar char="»"/>
            </a:pPr>
            <a:r>
              <a:rPr lang="en-US" sz="1800" dirty="0">
                <a:latin typeface="Arial Nova Light" panose="020B0304020202020204" pitchFamily="34" charset="0"/>
              </a:rPr>
              <a:t>28GW generation in operation </a:t>
            </a:r>
          </a:p>
          <a:p>
            <a:pPr marL="166688" indent="-166688">
              <a:buClr>
                <a:schemeClr val="tx1"/>
              </a:buClr>
              <a:buFont typeface="Arial" panose="020B0604020202020204" pitchFamily="34" charset="0"/>
              <a:buChar char="»"/>
            </a:pPr>
            <a:r>
              <a:rPr lang="en-US" sz="1800" dirty="0">
                <a:latin typeface="Arial Nova Light" panose="020B0304020202020204" pitchFamily="34" charset="0"/>
              </a:rPr>
              <a:t>$62B in total assets</a:t>
            </a:r>
          </a:p>
          <a:p>
            <a:pPr marL="166688" indent="-166688">
              <a:buClr>
                <a:schemeClr val="tx1"/>
              </a:buClr>
              <a:buFont typeface="Arial" panose="020B0604020202020204" pitchFamily="34" charset="0"/>
              <a:buChar char="»"/>
            </a:pPr>
            <a:r>
              <a:rPr lang="en-US" sz="1800" dirty="0">
                <a:latin typeface="Arial Nova Light" panose="020B0304020202020204" pitchFamily="34" charset="0"/>
              </a:rPr>
              <a:t>Operating across </a:t>
            </a:r>
            <a:r>
              <a:rPr lang="en-US" sz="1800" b="1" dirty="0">
                <a:latin typeface="Arial Nova Light" panose="020B0304020202020204" pitchFamily="34" charset="0"/>
              </a:rPr>
              <a:t>48</a:t>
            </a:r>
            <a:r>
              <a:rPr lang="en-US" sz="1800" dirty="0">
                <a:latin typeface="Arial Nova Light" panose="020B0304020202020204" pitchFamily="34" charset="0"/>
              </a:rPr>
              <a:t> states &amp; Canada</a:t>
            </a:r>
          </a:p>
          <a:p>
            <a:pPr marL="166688" indent="-166688">
              <a:buClr>
                <a:schemeClr val="tx1"/>
              </a:buClr>
              <a:buFont typeface="Arial" panose="020B0604020202020204" pitchFamily="34" charset="0"/>
              <a:buChar char="»"/>
            </a:pPr>
            <a:r>
              <a:rPr lang="en-US" sz="1800" dirty="0">
                <a:latin typeface="Arial Nova Light" panose="020B0304020202020204" pitchFamily="34" charset="0"/>
              </a:rPr>
              <a:t>40% of NEE operating revenue</a:t>
            </a:r>
          </a:p>
        </p:txBody>
      </p:sp>
      <p:pic>
        <p:nvPicPr>
          <p:cNvPr id="23" name="NEE#center" title="Center NEE Logo">
            <a:extLst>
              <a:ext uri="{FF2B5EF4-FFF2-40B4-BE49-F238E27FC236}">
                <a16:creationId xmlns:a16="http://schemas.microsoft.com/office/drawing/2014/main" id="{C5297849-E5BF-409D-876D-1AF608993253}"/>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bwMode="auto">
          <a:xfrm>
            <a:off x="522781" y="2304516"/>
            <a:ext cx="3210397" cy="141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NEER#title" title="Top Left NEER Logo">
            <a:extLst>
              <a:ext uri="{FF2B5EF4-FFF2-40B4-BE49-F238E27FC236}">
                <a16:creationId xmlns:a16="http://schemas.microsoft.com/office/drawing/2014/main" id="{FC856B23-8933-4F8F-8EFF-C46F795AC752}"/>
              </a:ext>
            </a:extLst>
          </p:cNvPr>
          <p:cNvPicPr>
            <a:picLocks/>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4873723" y="1535291"/>
            <a:ext cx="2063862" cy="1006634"/>
          </a:xfrm>
          <a:prstGeom prst="rect">
            <a:avLst/>
          </a:prstGeom>
        </p:spPr>
      </p:pic>
      <p:sp>
        <p:nvSpPr>
          <p:cNvPr id="16" name="Text Placeholder 3">
            <a:extLst>
              <a:ext uri="{FF2B5EF4-FFF2-40B4-BE49-F238E27FC236}">
                <a16:creationId xmlns:a16="http://schemas.microsoft.com/office/drawing/2014/main" id="{611FEF1D-9E44-489C-80AC-EA8A919026CF}"/>
              </a:ext>
            </a:extLst>
          </p:cNvPr>
          <p:cNvSpPr>
            <a:spLocks noGrp="1"/>
          </p:cNvSpPr>
          <p:nvPr>
            <p:ph type="body" sz="quarter" idx="23"/>
          </p:nvPr>
        </p:nvSpPr>
        <p:spPr>
          <a:xfrm>
            <a:off x="867884" y="6340429"/>
            <a:ext cx="10457384" cy="453812"/>
          </a:xfrm>
        </p:spPr>
        <p:txBody>
          <a:bodyPr>
            <a:normAutofit/>
          </a:bodyPr>
          <a:lstStyle/>
          <a:p>
            <a:r>
              <a:rPr lang="en-US"/>
              <a:t>As of March 31, 2022</a:t>
            </a:r>
          </a:p>
        </p:txBody>
      </p:sp>
    </p:spTree>
    <p:extLst>
      <p:ext uri="{BB962C8B-B14F-4D97-AF65-F5344CB8AC3E}">
        <p14:creationId xmlns:p14="http://schemas.microsoft.com/office/powerpoint/2010/main" val="2223600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79E8FB-773D-487D-B74A-6682F26C4B06}"/>
              </a:ext>
            </a:extLst>
          </p:cNvPr>
          <p:cNvSpPr>
            <a:spLocks noGrp="1"/>
          </p:cNvSpPr>
          <p:nvPr>
            <p:ph type="title"/>
          </p:nvPr>
        </p:nvSpPr>
        <p:spPr/>
        <p:txBody>
          <a:bodyPr/>
          <a:lstStyle/>
          <a:p>
            <a:r>
              <a:rPr lang="en-US" dirty="0">
                <a:solidFill>
                  <a:srgbClr val="0096DB"/>
                </a:solidFill>
              </a:rPr>
              <a:t>For 25+ years, decarbonization has been our core strategy</a:t>
            </a:r>
          </a:p>
        </p:txBody>
      </p:sp>
      <p:sp>
        <p:nvSpPr>
          <p:cNvPr id="3" name="Text Placeholder 2">
            <a:extLst>
              <a:ext uri="{FF2B5EF4-FFF2-40B4-BE49-F238E27FC236}">
                <a16:creationId xmlns:a16="http://schemas.microsoft.com/office/drawing/2014/main" id="{206D0990-C657-4D04-A503-793DE321AE8B}"/>
              </a:ext>
            </a:extLst>
          </p:cNvPr>
          <p:cNvSpPr>
            <a:spLocks noGrp="1"/>
          </p:cNvSpPr>
          <p:nvPr>
            <p:ph type="body" sz="quarter" idx="13"/>
          </p:nvPr>
        </p:nvSpPr>
        <p:spPr/>
        <p:txBody>
          <a:bodyPr/>
          <a:lstStyle/>
          <a:p>
            <a:r>
              <a:rPr lang="en-US"/>
              <a:t>NextEra Energy is the world’s leading sustainable energy company.</a:t>
            </a:r>
          </a:p>
        </p:txBody>
      </p:sp>
      <p:sp>
        <p:nvSpPr>
          <p:cNvPr id="34" name="Text Placeholder 4">
            <a:extLst>
              <a:ext uri="{FF2B5EF4-FFF2-40B4-BE49-F238E27FC236}">
                <a16:creationId xmlns:a16="http://schemas.microsoft.com/office/drawing/2014/main" id="{D97D770C-6004-44AC-A74F-1A0440DEA36D}"/>
              </a:ext>
            </a:extLst>
          </p:cNvPr>
          <p:cNvSpPr txBox="1">
            <a:spLocks/>
          </p:cNvSpPr>
          <p:nvPr/>
        </p:nvSpPr>
        <p:spPr>
          <a:xfrm>
            <a:off x="5568626" y="1571687"/>
            <a:ext cx="5525909" cy="908854"/>
          </a:xfrm>
          <a:prstGeom prst="rect">
            <a:avLst/>
          </a:prstGeom>
          <a:solidFill>
            <a:srgbClr val="E2F0D9">
              <a:alpha val="50196"/>
            </a:srgbClr>
          </a:solidFill>
          <a:ln w="19050">
            <a:solidFill>
              <a:srgbClr val="008AC0"/>
            </a:solidFill>
          </a:ln>
        </p:spPr>
        <p:txBody>
          <a:bodyPr vert="horz" lIns="9144" tIns="9144" rIns="9144" bIns="9144" rtlCol="0">
            <a:noAutofit/>
          </a:bodyPr>
          <a:lstStyle>
            <a:lvl1pPr marL="0" indent="0" algn="l" defTabSz="914400" rtl="0" eaLnBrk="1" latinLnBrk="0" hangingPunct="1">
              <a:lnSpc>
                <a:spcPct val="90000"/>
              </a:lnSpc>
              <a:spcBef>
                <a:spcPts val="1000"/>
              </a:spcBef>
              <a:buFont typeface="Arial" panose="020B0604020202020204" pitchFamily="34" charset="0"/>
              <a:buNone/>
              <a:defRPr sz="9600" b="0" i="0" kern="1200" spc="300">
                <a:solidFill>
                  <a:srgbClr val="73B843"/>
                </a:solidFill>
                <a:latin typeface="Komu A" panose="02010603030100000000"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300" normalizeH="0" baseline="0" noProof="0" dirty="0">
                <a:ln>
                  <a:noFill/>
                </a:ln>
                <a:solidFill>
                  <a:srgbClr val="73B843"/>
                </a:solidFill>
                <a:effectLst/>
                <a:uLnTx/>
                <a:uFillTx/>
                <a:latin typeface="Bahnschrift SemiBold SemiConden" panose="020B0502040204020203" pitchFamily="34" charset="0"/>
              </a:rPr>
              <a:t> $156 B </a:t>
            </a:r>
            <a:r>
              <a:rPr kumimoji="0" lang="en-US" sz="1600" b="0" i="0" u="none" strike="noStrike" kern="1200" cap="all" spc="0" normalizeH="0" noProof="0" dirty="0">
                <a:ln>
                  <a:noFill/>
                </a:ln>
                <a:solidFill>
                  <a:srgbClr val="73B843"/>
                </a:solidFill>
                <a:effectLst/>
                <a:uLnTx/>
                <a:uFillTx/>
                <a:latin typeface="Bahnschrift SemiBold SemiConden" panose="020B0502040204020203" pitchFamily="34" charset="0"/>
              </a:rPr>
              <a:t>Total assets</a:t>
            </a:r>
          </a:p>
        </p:txBody>
      </p:sp>
      <p:sp>
        <p:nvSpPr>
          <p:cNvPr id="35" name="Text Placeholder 1">
            <a:extLst>
              <a:ext uri="{FF2B5EF4-FFF2-40B4-BE49-F238E27FC236}">
                <a16:creationId xmlns:a16="http://schemas.microsoft.com/office/drawing/2014/main" id="{4D83A6ED-4A1E-486D-BD0C-AF19E612749E}"/>
              </a:ext>
            </a:extLst>
          </p:cNvPr>
          <p:cNvSpPr txBox="1">
            <a:spLocks/>
          </p:cNvSpPr>
          <p:nvPr/>
        </p:nvSpPr>
        <p:spPr>
          <a:xfrm>
            <a:off x="5637731" y="2602797"/>
            <a:ext cx="5525928" cy="1110357"/>
          </a:xfrm>
          <a:prstGeom prst="rect">
            <a:avLst/>
          </a:prstGeom>
          <a:noFill/>
        </p:spPr>
        <p:txBody>
          <a:bodyPr vert="horz" lIns="91440" tIns="45720" rIns="91440" bIns="45720" rtlCol="0">
            <a:normAutofit fontScale="85000" lnSpcReduction="20000"/>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None/>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61 GW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of energy generation</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1</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None/>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28 GW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of renewable generation in operation</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1</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None/>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18 GW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of renewable generation under development</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1</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None/>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4.5 GW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of battery storage operating and under development</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1</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p:txBody>
      </p:sp>
      <p:grpSp>
        <p:nvGrpSpPr>
          <p:cNvPr id="36" name="Group 35">
            <a:extLst>
              <a:ext uri="{FF2B5EF4-FFF2-40B4-BE49-F238E27FC236}">
                <a16:creationId xmlns:a16="http://schemas.microsoft.com/office/drawing/2014/main" id="{24F8C6B0-029C-4C9B-B79E-FCB950D87DF7}"/>
              </a:ext>
            </a:extLst>
          </p:cNvPr>
          <p:cNvGrpSpPr/>
          <p:nvPr/>
        </p:nvGrpSpPr>
        <p:grpSpPr>
          <a:xfrm>
            <a:off x="0" y="1571687"/>
            <a:ext cx="5135733" cy="4181767"/>
            <a:chOff x="0" y="1571687"/>
            <a:chExt cx="5135733" cy="4181767"/>
          </a:xfrm>
        </p:grpSpPr>
        <p:cxnSp>
          <p:nvCxnSpPr>
            <p:cNvPr id="37" name="Straight Connector 36">
              <a:extLst>
                <a:ext uri="{FF2B5EF4-FFF2-40B4-BE49-F238E27FC236}">
                  <a16:creationId xmlns:a16="http://schemas.microsoft.com/office/drawing/2014/main" id="{269B53C4-6FEE-4CDC-96E6-3F8706074E9E}"/>
                </a:ext>
              </a:extLst>
            </p:cNvPr>
            <p:cNvCxnSpPr>
              <a:cxnSpLocks/>
            </p:cNvCxnSpPr>
            <p:nvPr/>
          </p:nvCxnSpPr>
          <p:spPr>
            <a:xfrm>
              <a:off x="5135733" y="1820273"/>
              <a:ext cx="0" cy="3571739"/>
            </a:xfrm>
            <a:prstGeom prst="line">
              <a:avLst/>
            </a:prstGeom>
            <a:noFill/>
            <a:ln w="6350" cap="flat" cmpd="sng" algn="ctr">
              <a:solidFill>
                <a:srgbClr val="DDDDDD">
                  <a:alpha val="50000"/>
                </a:srgbClr>
              </a:solidFill>
              <a:prstDash val="solid"/>
              <a:miter lim="800000"/>
            </a:ln>
            <a:effectLst/>
          </p:spPr>
        </p:cxnSp>
        <p:sp>
          <p:nvSpPr>
            <p:cNvPr id="38" name="Freeform 18">
              <a:extLst>
                <a:ext uri="{FF2B5EF4-FFF2-40B4-BE49-F238E27FC236}">
                  <a16:creationId xmlns:a16="http://schemas.microsoft.com/office/drawing/2014/main" id="{23118B22-5510-43AD-AB9D-E943B9A85E9C}"/>
                </a:ext>
              </a:extLst>
            </p:cNvPr>
            <p:cNvSpPr>
              <a:spLocks noChangeAspect="1"/>
            </p:cNvSpPr>
            <p:nvPr/>
          </p:nvSpPr>
          <p:spPr>
            <a:xfrm>
              <a:off x="0" y="1571687"/>
              <a:ext cx="4889633" cy="821268"/>
            </a:xfrm>
            <a:custGeom>
              <a:avLst/>
              <a:gdLst>
                <a:gd name="connsiteX0" fmla="*/ 0 w 5310294"/>
                <a:gd name="connsiteY0" fmla="*/ 0 h 731520"/>
                <a:gd name="connsiteX1" fmla="*/ 4944534 w 5310294"/>
                <a:gd name="connsiteY1" fmla="*/ 0 h 731520"/>
                <a:gd name="connsiteX2" fmla="*/ 5310294 w 5310294"/>
                <a:gd name="connsiteY2" fmla="*/ 365760 h 731520"/>
                <a:gd name="connsiteX3" fmla="*/ 4944534 w 5310294"/>
                <a:gd name="connsiteY3" fmla="*/ 731520 h 731520"/>
                <a:gd name="connsiteX4" fmla="*/ 0 w 5310294"/>
                <a:gd name="connsiteY4" fmla="*/ 73152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294" h="731520">
                  <a:moveTo>
                    <a:pt x="0" y="0"/>
                  </a:moveTo>
                  <a:lnTo>
                    <a:pt x="4944534" y="0"/>
                  </a:lnTo>
                  <a:cubicBezTo>
                    <a:pt x="5146538" y="0"/>
                    <a:pt x="5310294" y="163756"/>
                    <a:pt x="5310294" y="365760"/>
                  </a:cubicBezTo>
                  <a:cubicBezTo>
                    <a:pt x="5310294" y="567764"/>
                    <a:pt x="5146538" y="731520"/>
                    <a:pt x="4944534" y="731520"/>
                  </a:cubicBezTo>
                  <a:lnTo>
                    <a:pt x="0" y="731520"/>
                  </a:lnTo>
                  <a:close/>
                </a:path>
              </a:pathLst>
            </a:custGeom>
            <a:solidFill>
              <a:srgbClr val="008AC0"/>
            </a:solidFill>
            <a:ln w="12700" cap="flat" cmpd="sng" algn="ctr">
              <a:noFill/>
              <a:prstDash val="solid"/>
              <a:miter lim="800000"/>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9" name="Freeform 19">
              <a:extLst>
                <a:ext uri="{FF2B5EF4-FFF2-40B4-BE49-F238E27FC236}">
                  <a16:creationId xmlns:a16="http://schemas.microsoft.com/office/drawing/2014/main" id="{782D2771-33C6-477B-9414-D65D8B33D9AD}"/>
                </a:ext>
              </a:extLst>
            </p:cNvPr>
            <p:cNvSpPr>
              <a:spLocks noChangeAspect="1"/>
            </p:cNvSpPr>
            <p:nvPr/>
          </p:nvSpPr>
          <p:spPr>
            <a:xfrm>
              <a:off x="0" y="2688879"/>
              <a:ext cx="4889633" cy="821268"/>
            </a:xfrm>
            <a:custGeom>
              <a:avLst/>
              <a:gdLst>
                <a:gd name="connsiteX0" fmla="*/ 0 w 5310294"/>
                <a:gd name="connsiteY0" fmla="*/ 0 h 731520"/>
                <a:gd name="connsiteX1" fmla="*/ 4944534 w 5310294"/>
                <a:gd name="connsiteY1" fmla="*/ 0 h 731520"/>
                <a:gd name="connsiteX2" fmla="*/ 5310294 w 5310294"/>
                <a:gd name="connsiteY2" fmla="*/ 365760 h 731520"/>
                <a:gd name="connsiteX3" fmla="*/ 4944534 w 5310294"/>
                <a:gd name="connsiteY3" fmla="*/ 731520 h 731520"/>
                <a:gd name="connsiteX4" fmla="*/ 0 w 5310294"/>
                <a:gd name="connsiteY4" fmla="*/ 73152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294" h="731520">
                  <a:moveTo>
                    <a:pt x="0" y="0"/>
                  </a:moveTo>
                  <a:lnTo>
                    <a:pt x="4944534" y="0"/>
                  </a:lnTo>
                  <a:cubicBezTo>
                    <a:pt x="5146538" y="0"/>
                    <a:pt x="5310294" y="163756"/>
                    <a:pt x="5310294" y="365760"/>
                  </a:cubicBezTo>
                  <a:cubicBezTo>
                    <a:pt x="5310294" y="567764"/>
                    <a:pt x="5146538" y="731520"/>
                    <a:pt x="4944534" y="731520"/>
                  </a:cubicBezTo>
                  <a:lnTo>
                    <a:pt x="0" y="731520"/>
                  </a:lnTo>
                  <a:close/>
                </a:path>
              </a:pathLst>
            </a:custGeom>
            <a:solidFill>
              <a:srgbClr val="008AC0"/>
            </a:solidFill>
            <a:ln w="12700" cap="flat" cmpd="sng" algn="ctr">
              <a:noFill/>
              <a:prstDash val="solid"/>
              <a:miter lim="800000"/>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0" name="Freeform 21">
              <a:extLst>
                <a:ext uri="{FF2B5EF4-FFF2-40B4-BE49-F238E27FC236}">
                  <a16:creationId xmlns:a16="http://schemas.microsoft.com/office/drawing/2014/main" id="{50168EFA-65C9-468C-B580-5D35E6044E88}"/>
                </a:ext>
              </a:extLst>
            </p:cNvPr>
            <p:cNvSpPr>
              <a:spLocks noChangeAspect="1"/>
            </p:cNvSpPr>
            <p:nvPr/>
          </p:nvSpPr>
          <p:spPr>
            <a:xfrm>
              <a:off x="0" y="3812454"/>
              <a:ext cx="4889633" cy="821268"/>
            </a:xfrm>
            <a:custGeom>
              <a:avLst/>
              <a:gdLst>
                <a:gd name="connsiteX0" fmla="*/ 0 w 5310294"/>
                <a:gd name="connsiteY0" fmla="*/ 0 h 731520"/>
                <a:gd name="connsiteX1" fmla="*/ 4944534 w 5310294"/>
                <a:gd name="connsiteY1" fmla="*/ 0 h 731520"/>
                <a:gd name="connsiteX2" fmla="*/ 5310294 w 5310294"/>
                <a:gd name="connsiteY2" fmla="*/ 365760 h 731520"/>
                <a:gd name="connsiteX3" fmla="*/ 4944534 w 5310294"/>
                <a:gd name="connsiteY3" fmla="*/ 731520 h 731520"/>
                <a:gd name="connsiteX4" fmla="*/ 0 w 5310294"/>
                <a:gd name="connsiteY4" fmla="*/ 73152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294" h="731520">
                  <a:moveTo>
                    <a:pt x="0" y="0"/>
                  </a:moveTo>
                  <a:lnTo>
                    <a:pt x="4944534" y="0"/>
                  </a:lnTo>
                  <a:cubicBezTo>
                    <a:pt x="5146538" y="0"/>
                    <a:pt x="5310294" y="163756"/>
                    <a:pt x="5310294" y="365760"/>
                  </a:cubicBezTo>
                  <a:cubicBezTo>
                    <a:pt x="5310294" y="567764"/>
                    <a:pt x="5146538" y="731520"/>
                    <a:pt x="4944534" y="731520"/>
                  </a:cubicBezTo>
                  <a:lnTo>
                    <a:pt x="0" y="731520"/>
                  </a:lnTo>
                  <a:close/>
                </a:path>
              </a:pathLst>
            </a:custGeom>
            <a:solidFill>
              <a:srgbClr val="008AC0"/>
            </a:solidFill>
            <a:ln w="12700" cap="flat" cmpd="sng" algn="ctr">
              <a:noFill/>
              <a:prstDash val="solid"/>
              <a:miter lim="800000"/>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1" name="Freeform 22">
              <a:extLst>
                <a:ext uri="{FF2B5EF4-FFF2-40B4-BE49-F238E27FC236}">
                  <a16:creationId xmlns:a16="http://schemas.microsoft.com/office/drawing/2014/main" id="{EB17614E-4297-41C3-9130-C8EAA04709CE}"/>
                </a:ext>
              </a:extLst>
            </p:cNvPr>
            <p:cNvSpPr>
              <a:spLocks noChangeAspect="1"/>
            </p:cNvSpPr>
            <p:nvPr/>
          </p:nvSpPr>
          <p:spPr>
            <a:xfrm>
              <a:off x="0" y="4932186"/>
              <a:ext cx="4889633" cy="821268"/>
            </a:xfrm>
            <a:custGeom>
              <a:avLst/>
              <a:gdLst>
                <a:gd name="connsiteX0" fmla="*/ 0 w 5310294"/>
                <a:gd name="connsiteY0" fmla="*/ 0 h 731520"/>
                <a:gd name="connsiteX1" fmla="*/ 4944534 w 5310294"/>
                <a:gd name="connsiteY1" fmla="*/ 0 h 731520"/>
                <a:gd name="connsiteX2" fmla="*/ 5310294 w 5310294"/>
                <a:gd name="connsiteY2" fmla="*/ 365760 h 731520"/>
                <a:gd name="connsiteX3" fmla="*/ 4944534 w 5310294"/>
                <a:gd name="connsiteY3" fmla="*/ 731520 h 731520"/>
                <a:gd name="connsiteX4" fmla="*/ 0 w 5310294"/>
                <a:gd name="connsiteY4" fmla="*/ 73152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294" h="731520">
                  <a:moveTo>
                    <a:pt x="0" y="0"/>
                  </a:moveTo>
                  <a:lnTo>
                    <a:pt x="4944534" y="0"/>
                  </a:lnTo>
                  <a:cubicBezTo>
                    <a:pt x="5146538" y="0"/>
                    <a:pt x="5310294" y="163756"/>
                    <a:pt x="5310294" y="365760"/>
                  </a:cubicBezTo>
                  <a:cubicBezTo>
                    <a:pt x="5310294" y="567764"/>
                    <a:pt x="5146538" y="731520"/>
                    <a:pt x="4944534" y="731520"/>
                  </a:cubicBezTo>
                  <a:lnTo>
                    <a:pt x="0" y="731520"/>
                  </a:lnTo>
                  <a:close/>
                </a:path>
              </a:pathLst>
            </a:custGeom>
            <a:solidFill>
              <a:srgbClr val="008AC0"/>
            </a:solidFill>
            <a:ln w="12700" cap="flat" cmpd="sng" algn="ctr">
              <a:noFill/>
              <a:prstDash val="solid"/>
              <a:miter lim="800000"/>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A6D6FB1F-0B59-4C2F-9F61-56AED5355518}"/>
                </a:ext>
              </a:extLst>
            </p:cNvPr>
            <p:cNvSpPr>
              <a:spLocks noChangeAspect="1"/>
            </p:cNvSpPr>
            <p:nvPr/>
          </p:nvSpPr>
          <p:spPr>
            <a:xfrm>
              <a:off x="4134458" y="1647605"/>
              <a:ext cx="669433" cy="669433"/>
            </a:xfrm>
            <a:prstGeom prst="ellipse">
              <a:avLst/>
            </a:prstGeom>
            <a:solidFill>
              <a:srgbClr val="73B843"/>
            </a:solidFill>
            <a:ln w="508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0" normalizeH="0" baseline="0" noProof="0">
                <a:ln>
                  <a:noFill/>
                </a:ln>
                <a:solidFill>
                  <a:srgbClr val="FFFFFF"/>
                </a:solidFill>
                <a:effectLst/>
                <a:uLnTx/>
                <a:uFillTx/>
                <a:latin typeface="Komu A" panose="02010603030100000000" pitchFamily="50" charset="0"/>
                <a:ea typeface="+mn-ea"/>
                <a:cs typeface="+mn-cs"/>
              </a:endParaRPr>
            </a:p>
          </p:txBody>
        </p:sp>
        <p:sp>
          <p:nvSpPr>
            <p:cNvPr id="43" name="Oval 42">
              <a:extLst>
                <a:ext uri="{FF2B5EF4-FFF2-40B4-BE49-F238E27FC236}">
                  <a16:creationId xmlns:a16="http://schemas.microsoft.com/office/drawing/2014/main" id="{65813887-5CCF-4894-907F-6CB33C5D30F0}"/>
                </a:ext>
              </a:extLst>
            </p:cNvPr>
            <p:cNvSpPr>
              <a:spLocks noChangeAspect="1"/>
            </p:cNvSpPr>
            <p:nvPr/>
          </p:nvSpPr>
          <p:spPr>
            <a:xfrm>
              <a:off x="4134458" y="3888372"/>
              <a:ext cx="669433" cy="669433"/>
            </a:xfrm>
            <a:prstGeom prst="ellipse">
              <a:avLst/>
            </a:prstGeom>
            <a:solidFill>
              <a:srgbClr val="73B843"/>
            </a:solidFill>
            <a:ln w="508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0" normalizeH="0" baseline="0" noProof="0">
                <a:ln>
                  <a:noFill/>
                </a:ln>
                <a:solidFill>
                  <a:srgbClr val="FFFFFF"/>
                </a:solidFill>
                <a:effectLst/>
                <a:uLnTx/>
                <a:uFillTx/>
                <a:latin typeface="Komu A" panose="02010603030100000000" pitchFamily="50" charset="0"/>
                <a:ea typeface="+mn-ea"/>
                <a:cs typeface="+mn-cs"/>
              </a:endParaRPr>
            </a:p>
          </p:txBody>
        </p:sp>
        <p:sp>
          <p:nvSpPr>
            <p:cNvPr id="44" name="Oval 43">
              <a:extLst>
                <a:ext uri="{FF2B5EF4-FFF2-40B4-BE49-F238E27FC236}">
                  <a16:creationId xmlns:a16="http://schemas.microsoft.com/office/drawing/2014/main" id="{DE3C3A3A-F091-4BA2-8CE3-E8244E90F61F}"/>
                </a:ext>
              </a:extLst>
            </p:cNvPr>
            <p:cNvSpPr>
              <a:spLocks noChangeAspect="1"/>
            </p:cNvSpPr>
            <p:nvPr/>
          </p:nvSpPr>
          <p:spPr>
            <a:xfrm>
              <a:off x="4134458" y="5008104"/>
              <a:ext cx="669433" cy="669433"/>
            </a:xfrm>
            <a:prstGeom prst="ellipse">
              <a:avLst/>
            </a:prstGeom>
            <a:solidFill>
              <a:srgbClr val="73B843"/>
            </a:solidFill>
            <a:ln w="508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0" normalizeH="0" baseline="0" noProof="0">
                <a:ln>
                  <a:noFill/>
                </a:ln>
                <a:solidFill>
                  <a:srgbClr val="FFFFFF"/>
                </a:solidFill>
                <a:effectLst/>
                <a:uLnTx/>
                <a:uFillTx/>
                <a:latin typeface="Komu A" panose="02010603030100000000" pitchFamily="50" charset="0"/>
                <a:ea typeface="+mn-ea"/>
                <a:cs typeface="+mn-cs"/>
              </a:endParaRPr>
            </a:p>
          </p:txBody>
        </p:sp>
        <p:sp>
          <p:nvSpPr>
            <p:cNvPr id="45" name="Oval 44">
              <a:extLst>
                <a:ext uri="{FF2B5EF4-FFF2-40B4-BE49-F238E27FC236}">
                  <a16:creationId xmlns:a16="http://schemas.microsoft.com/office/drawing/2014/main" id="{B178C9F6-F895-4C02-A410-4F9B64F3AA69}"/>
                </a:ext>
              </a:extLst>
            </p:cNvPr>
            <p:cNvSpPr>
              <a:spLocks noChangeAspect="1"/>
            </p:cNvSpPr>
            <p:nvPr/>
          </p:nvSpPr>
          <p:spPr>
            <a:xfrm>
              <a:off x="4134458" y="2764797"/>
              <a:ext cx="669433" cy="669433"/>
            </a:xfrm>
            <a:prstGeom prst="ellipse">
              <a:avLst/>
            </a:prstGeom>
            <a:solidFill>
              <a:srgbClr val="73B843"/>
            </a:solidFill>
            <a:ln w="508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0" normalizeH="0" baseline="0" noProof="0">
                <a:ln>
                  <a:noFill/>
                </a:ln>
                <a:solidFill>
                  <a:srgbClr val="FFFFFF"/>
                </a:solidFill>
                <a:effectLst/>
                <a:uLnTx/>
                <a:uFillTx/>
                <a:latin typeface="Komu A" panose="02010603030100000000" pitchFamily="50" charset="0"/>
                <a:ea typeface="+mn-ea"/>
                <a:cs typeface="+mn-cs"/>
              </a:endParaRPr>
            </a:p>
          </p:txBody>
        </p:sp>
        <p:sp>
          <p:nvSpPr>
            <p:cNvPr id="46" name="Rectangle 45">
              <a:extLst>
                <a:ext uri="{FF2B5EF4-FFF2-40B4-BE49-F238E27FC236}">
                  <a16:creationId xmlns:a16="http://schemas.microsoft.com/office/drawing/2014/main" id="{BAA2321D-48E3-450C-BA70-0ACE2D196189}"/>
                </a:ext>
              </a:extLst>
            </p:cNvPr>
            <p:cNvSpPr/>
            <p:nvPr/>
          </p:nvSpPr>
          <p:spPr>
            <a:xfrm>
              <a:off x="1" y="1819201"/>
              <a:ext cx="4270489" cy="326243"/>
            </a:xfrm>
            <a:prstGeom prst="rect">
              <a:avLst/>
            </a:prstGeom>
          </p:spPr>
          <p:txBody>
            <a:bodyPr wrap="square" anchor="ctr" anchorCtr="0">
              <a:spAutoFit/>
            </a:bodyPr>
            <a:lstStyle/>
            <a:p>
              <a:pPr marL="0" marR="0" lvl="0" indent="0" algn="ctr" defTabSz="914400" rtl="0" eaLnBrk="1" fontAlgn="base" latinLnBrk="0" hangingPunct="1">
                <a:lnSpc>
                  <a:spcPct val="95000"/>
                </a:lnSpc>
                <a:spcBef>
                  <a:spcPct val="20000"/>
                </a:spcBef>
                <a:spcAft>
                  <a:spcPct val="20000"/>
                </a:spcAft>
                <a:buClrTx/>
                <a:buSzTx/>
                <a:buFontTx/>
                <a:buNone/>
                <a:tabLst/>
                <a:defRPr/>
              </a:pPr>
              <a:r>
                <a:rPr kumimoji="0" lang="en-US" sz="1600" b="0" i="0" u="none" strike="noStrike" kern="1200" cap="all" spc="300" normalizeH="0" noProof="0">
                  <a:ln>
                    <a:noFill/>
                  </a:ln>
                  <a:solidFill>
                    <a:prstClr val="white"/>
                  </a:solidFill>
                  <a:effectLst/>
                  <a:uLnTx/>
                  <a:uFillTx/>
                  <a:latin typeface="Bahnschrift SemiBold SemiConden" panose="020B0502040204020203" pitchFamily="34" charset="0"/>
                  <a:cs typeface="Arial" panose="020B0604020202020204" pitchFamily="34" charset="0"/>
                </a:rPr>
                <a:t>Wind, Solar, &amp; Battery Storage</a:t>
              </a:r>
            </a:p>
          </p:txBody>
        </p:sp>
        <p:sp>
          <p:nvSpPr>
            <p:cNvPr id="47" name="Rectangle 46">
              <a:extLst>
                <a:ext uri="{FF2B5EF4-FFF2-40B4-BE49-F238E27FC236}">
                  <a16:creationId xmlns:a16="http://schemas.microsoft.com/office/drawing/2014/main" id="{50251129-6668-41F4-8E12-9AB072B00CEE}"/>
                </a:ext>
              </a:extLst>
            </p:cNvPr>
            <p:cNvSpPr/>
            <p:nvPr/>
          </p:nvSpPr>
          <p:spPr>
            <a:xfrm>
              <a:off x="171800" y="4016109"/>
              <a:ext cx="3926891" cy="326243"/>
            </a:xfrm>
            <a:prstGeom prst="rect">
              <a:avLst/>
            </a:prstGeom>
          </p:spPr>
          <p:txBody>
            <a:bodyPr wrap="square">
              <a:spAutoFit/>
            </a:bodyPr>
            <a:lstStyle/>
            <a:p>
              <a:pPr marL="0" marR="0" lvl="0" indent="0" algn="ctr" defTabSz="914400" rtl="0" eaLnBrk="1" fontAlgn="base" latinLnBrk="0" hangingPunct="1">
                <a:lnSpc>
                  <a:spcPct val="95000"/>
                </a:lnSpc>
                <a:spcBef>
                  <a:spcPct val="20000"/>
                </a:spcBef>
                <a:spcAft>
                  <a:spcPct val="20000"/>
                </a:spcAft>
                <a:buClrTx/>
                <a:buSzTx/>
                <a:buFontTx/>
                <a:buNone/>
                <a:tabLst/>
                <a:defRPr/>
              </a:pPr>
              <a:r>
                <a:rPr kumimoji="0" lang="en-US" sz="1600" b="0" i="0" u="none" strike="noStrike" kern="1200" cap="all" spc="300" normalizeH="0" noProof="0">
                  <a:ln>
                    <a:noFill/>
                  </a:ln>
                  <a:solidFill>
                    <a:prstClr val="white"/>
                  </a:solidFill>
                  <a:effectLst/>
                  <a:uLnTx/>
                  <a:uFillTx/>
                  <a:latin typeface="Bahnschrift SemiBold SemiConden" panose="020B0502040204020203" pitchFamily="34" charset="0"/>
                  <a:cs typeface="Arial" panose="020B0604020202020204" pitchFamily="34" charset="0"/>
                </a:rPr>
                <a:t>Engineering &amp; Construction</a:t>
              </a:r>
            </a:p>
          </p:txBody>
        </p:sp>
        <p:sp>
          <p:nvSpPr>
            <p:cNvPr id="48" name="Rectangle 47">
              <a:extLst>
                <a:ext uri="{FF2B5EF4-FFF2-40B4-BE49-F238E27FC236}">
                  <a16:creationId xmlns:a16="http://schemas.microsoft.com/office/drawing/2014/main" id="{D70E12BB-3484-492B-9A6E-B7748716C552}"/>
                </a:ext>
              </a:extLst>
            </p:cNvPr>
            <p:cNvSpPr/>
            <p:nvPr/>
          </p:nvSpPr>
          <p:spPr>
            <a:xfrm>
              <a:off x="534588" y="5135841"/>
              <a:ext cx="3201314" cy="326243"/>
            </a:xfrm>
            <a:prstGeom prst="rect">
              <a:avLst/>
            </a:prstGeom>
          </p:spPr>
          <p:txBody>
            <a:bodyPr wrap="square">
              <a:spAutoFit/>
            </a:bodyPr>
            <a:lstStyle/>
            <a:p>
              <a:pPr marL="0" marR="0" lvl="0" indent="0" algn="ctr" defTabSz="914400" rtl="0" eaLnBrk="1" fontAlgn="base" latinLnBrk="0" hangingPunct="1">
                <a:lnSpc>
                  <a:spcPct val="95000"/>
                </a:lnSpc>
                <a:spcBef>
                  <a:spcPct val="20000"/>
                </a:spcBef>
                <a:spcAft>
                  <a:spcPct val="20000"/>
                </a:spcAft>
                <a:buClrTx/>
                <a:buSzTx/>
                <a:buFontTx/>
                <a:buNone/>
                <a:tabLst/>
                <a:defRPr/>
              </a:pPr>
              <a:r>
                <a:rPr kumimoji="0" lang="en-US" sz="1600" b="0" i="0" u="none" strike="noStrike" kern="1200" cap="all" spc="300" normalizeH="0" noProof="0">
                  <a:ln>
                    <a:noFill/>
                  </a:ln>
                  <a:solidFill>
                    <a:prstClr val="white"/>
                  </a:solidFill>
                  <a:effectLst/>
                  <a:uLnTx/>
                  <a:uFillTx/>
                  <a:latin typeface="Bahnschrift SemiBold SemiConden" panose="020B0502040204020203" pitchFamily="34" charset="0"/>
                  <a:cs typeface="Arial" panose="020B0604020202020204" pitchFamily="34" charset="0"/>
                </a:rPr>
                <a:t>Proprietary Analytics</a:t>
              </a:r>
            </a:p>
          </p:txBody>
        </p:sp>
        <p:sp>
          <p:nvSpPr>
            <p:cNvPr id="49" name="Rectangle 48">
              <a:extLst>
                <a:ext uri="{FF2B5EF4-FFF2-40B4-BE49-F238E27FC236}">
                  <a16:creationId xmlns:a16="http://schemas.microsoft.com/office/drawing/2014/main" id="{1B458E0C-09AC-402B-BAFC-50BD9A9452B3}"/>
                </a:ext>
              </a:extLst>
            </p:cNvPr>
            <p:cNvSpPr/>
            <p:nvPr/>
          </p:nvSpPr>
          <p:spPr>
            <a:xfrm>
              <a:off x="1194088" y="2892534"/>
              <a:ext cx="1882314" cy="326243"/>
            </a:xfrm>
            <a:prstGeom prst="rect">
              <a:avLst/>
            </a:prstGeom>
          </p:spPr>
          <p:txBody>
            <a:bodyPr wrap="square">
              <a:spAutoFit/>
            </a:bodyPr>
            <a:lstStyle/>
            <a:p>
              <a:pPr marL="0" marR="0" lvl="0" indent="0" algn="ctr" defTabSz="914400" rtl="0" eaLnBrk="1" fontAlgn="base" latinLnBrk="0" hangingPunct="1">
                <a:lnSpc>
                  <a:spcPct val="95000"/>
                </a:lnSpc>
                <a:spcBef>
                  <a:spcPct val="20000"/>
                </a:spcBef>
                <a:spcAft>
                  <a:spcPct val="20000"/>
                </a:spcAft>
                <a:buClrTx/>
                <a:buSzTx/>
                <a:buFontTx/>
                <a:buNone/>
                <a:tabLst/>
                <a:defRPr/>
              </a:pPr>
              <a:r>
                <a:rPr kumimoji="0" lang="en-US" sz="1600" b="0" i="0" u="none" strike="noStrike" kern="1200" cap="all" spc="300" normalizeH="0" noProof="0">
                  <a:ln>
                    <a:noFill/>
                  </a:ln>
                  <a:solidFill>
                    <a:prstClr val="white"/>
                  </a:solidFill>
                  <a:effectLst/>
                  <a:uLnTx/>
                  <a:uFillTx/>
                  <a:latin typeface="Bahnschrift SemiBold SemiConden" panose="020B0502040204020203" pitchFamily="34" charset="0"/>
                  <a:cs typeface="Arial" panose="020B0604020202020204" pitchFamily="34" charset="0"/>
                </a:rPr>
                <a:t>Supply Chain</a:t>
              </a:r>
            </a:p>
          </p:txBody>
        </p:sp>
        <p:pic>
          <p:nvPicPr>
            <p:cNvPr id="50" name="Graphic 49">
              <a:extLst>
                <a:ext uri="{FF2B5EF4-FFF2-40B4-BE49-F238E27FC236}">
                  <a16:creationId xmlns:a16="http://schemas.microsoft.com/office/drawing/2014/main" id="{1BF2A4EE-77AB-4B09-A528-42E36B461B29}"/>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275957" y="1781053"/>
              <a:ext cx="386435" cy="402537"/>
            </a:xfrm>
            <a:prstGeom prst="rect">
              <a:avLst/>
            </a:prstGeom>
          </p:spPr>
        </p:pic>
        <p:pic>
          <p:nvPicPr>
            <p:cNvPr id="51" name="Graphic 50">
              <a:extLst>
                <a:ext uri="{FF2B5EF4-FFF2-40B4-BE49-F238E27FC236}">
                  <a16:creationId xmlns:a16="http://schemas.microsoft.com/office/drawing/2014/main" id="{743B2F26-575E-46F0-8E6A-D7CE9CBFDC5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258215" y="2970701"/>
              <a:ext cx="418638" cy="257624"/>
            </a:xfrm>
            <a:prstGeom prst="rect">
              <a:avLst/>
            </a:prstGeom>
          </p:spPr>
        </p:pic>
        <p:pic>
          <p:nvPicPr>
            <p:cNvPr id="52" name="Graphic 51">
              <a:extLst>
                <a:ext uri="{FF2B5EF4-FFF2-40B4-BE49-F238E27FC236}">
                  <a16:creationId xmlns:a16="http://schemas.microsoft.com/office/drawing/2014/main" id="{FA0E978C-58DB-483E-A37A-8A0E0169DB3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259855" y="5214008"/>
              <a:ext cx="418638" cy="257624"/>
            </a:xfrm>
            <a:prstGeom prst="rect">
              <a:avLst/>
            </a:prstGeom>
          </p:spPr>
        </p:pic>
        <p:pic>
          <p:nvPicPr>
            <p:cNvPr id="53" name="Graphic 52">
              <a:extLst>
                <a:ext uri="{FF2B5EF4-FFF2-40B4-BE49-F238E27FC236}">
                  <a16:creationId xmlns:a16="http://schemas.microsoft.com/office/drawing/2014/main" id="{5BEF7C2D-036D-4605-BB7C-7765D5A7B5D5}"/>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270490" y="4021820"/>
              <a:ext cx="386435" cy="402537"/>
            </a:xfrm>
            <a:prstGeom prst="rect">
              <a:avLst/>
            </a:prstGeom>
          </p:spPr>
        </p:pic>
      </p:grpSp>
      <p:sp>
        <p:nvSpPr>
          <p:cNvPr id="54" name="Text Placeholder 4">
            <a:extLst>
              <a:ext uri="{FF2B5EF4-FFF2-40B4-BE49-F238E27FC236}">
                <a16:creationId xmlns:a16="http://schemas.microsoft.com/office/drawing/2014/main" id="{6F7AE7A5-4881-4801-94BC-FF888CD9A4F0}"/>
              </a:ext>
            </a:extLst>
          </p:cNvPr>
          <p:cNvSpPr txBox="1">
            <a:spLocks/>
          </p:cNvSpPr>
          <p:nvPr/>
        </p:nvSpPr>
        <p:spPr>
          <a:xfrm>
            <a:off x="5568626" y="4017523"/>
            <a:ext cx="5595029" cy="909060"/>
          </a:xfrm>
          <a:prstGeom prst="rect">
            <a:avLst/>
          </a:prstGeom>
          <a:solidFill>
            <a:srgbClr val="E2F0D9">
              <a:alpha val="50196"/>
            </a:srgbClr>
          </a:solidFill>
          <a:ln w="19050">
            <a:solidFill>
              <a:srgbClr val="008AC0"/>
            </a:solidFill>
          </a:ln>
        </p:spPr>
        <p:txBody>
          <a:bodyPr vert="horz" lIns="9144" tIns="9144" rIns="9144" bIns="9144" rtlCol="0">
            <a:noAutofit/>
          </a:bodyPr>
          <a:lstStyle>
            <a:lvl1pPr marL="0" indent="0" algn="l" defTabSz="914400" rtl="0" eaLnBrk="1" latinLnBrk="0" hangingPunct="1">
              <a:lnSpc>
                <a:spcPct val="90000"/>
              </a:lnSpc>
              <a:spcBef>
                <a:spcPts val="1000"/>
              </a:spcBef>
              <a:buFont typeface="Arial" panose="020B0604020202020204" pitchFamily="34" charset="0"/>
              <a:buNone/>
              <a:defRPr sz="9600" b="0" i="0" kern="1200" spc="300">
                <a:solidFill>
                  <a:srgbClr val="73B843"/>
                </a:solidFill>
                <a:latin typeface="Komu A" panose="02010603030100000000"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300" normalizeH="0" baseline="0" noProof="0">
                <a:ln>
                  <a:noFill/>
                </a:ln>
                <a:solidFill>
                  <a:srgbClr val="73B843"/>
                </a:solidFill>
                <a:effectLst/>
                <a:uLnTx/>
                <a:uFillTx/>
                <a:latin typeface="Bahnschrift SemiBold SemiConden" panose="020B0502040204020203" pitchFamily="34" charset="0"/>
              </a:rPr>
              <a:t> $116 B </a:t>
            </a:r>
            <a:r>
              <a:rPr kumimoji="0" lang="en-US" sz="1600" b="0" i="0" u="none" strike="noStrike" kern="1200" cap="all" spc="0" normalizeH="0" noProof="0">
                <a:ln>
                  <a:noFill/>
                </a:ln>
                <a:solidFill>
                  <a:srgbClr val="73B843"/>
                </a:solidFill>
                <a:effectLst/>
                <a:uLnTx/>
                <a:uFillTx/>
                <a:latin typeface="Bahnschrift SemiBold SemiConden" panose="020B0502040204020203" pitchFamily="34" charset="0"/>
              </a:rPr>
              <a:t>capital invested from 2011-2021</a:t>
            </a:r>
          </a:p>
        </p:txBody>
      </p:sp>
      <p:sp>
        <p:nvSpPr>
          <p:cNvPr id="55" name="Text Placeholder 3">
            <a:extLst>
              <a:ext uri="{FF2B5EF4-FFF2-40B4-BE49-F238E27FC236}">
                <a16:creationId xmlns:a16="http://schemas.microsoft.com/office/drawing/2014/main" id="{12B65535-E172-478A-AB2F-3D4A02E0C0D3}"/>
              </a:ext>
            </a:extLst>
          </p:cNvPr>
          <p:cNvSpPr txBox="1">
            <a:spLocks/>
          </p:cNvSpPr>
          <p:nvPr/>
        </p:nvSpPr>
        <p:spPr>
          <a:xfrm>
            <a:off x="5476777" y="5008383"/>
            <a:ext cx="5866588" cy="1448216"/>
          </a:xfrm>
          <a:prstGeom prst="rect">
            <a:avLst/>
          </a:prstGeom>
          <a:noFill/>
        </p:spPr>
        <p:txBody>
          <a:bodyPr vert="horz" lIns="91440" tIns="45720" rIns="91440" bIns="45720" rtlCol="0">
            <a:normAutofit fontScale="85000" lnSpcReduction="20000"/>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6688" marR="0" lvl="0" indent="-166688"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47% better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CO</a:t>
            </a:r>
            <a:r>
              <a:rPr kumimoji="0" lang="en-US" sz="1400" b="0" i="0" u="none" strike="noStrike" kern="1200" cap="none" spc="0" normalizeH="0" baseline="-25000" noProof="0">
                <a:ln>
                  <a:noFill/>
                </a:ln>
                <a:solidFill>
                  <a:srgbClr val="008AC0"/>
                </a:solidFill>
                <a:effectLst/>
                <a:uLnTx/>
                <a:uFillTx/>
                <a:latin typeface="Arial" panose="020B0604020202020204" pitchFamily="34" charset="0"/>
                <a:ea typeface="+mn-ea"/>
                <a:cs typeface="Arial" panose="020B0604020202020204" pitchFamily="34" charset="0"/>
              </a:rPr>
              <a:t>2</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emissions rate than industry average</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2</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166688" marR="0" lvl="0" indent="-166688"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98% power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generated from clean or renewable resources</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2</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166688" marR="0" lvl="0" indent="-166688"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63% better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operating costs than industry average</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2,3</a:t>
            </a:r>
          </a:p>
          <a:p>
            <a:pPr marL="166688" marR="0" lvl="0" indent="-166688"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83% improvement</a:t>
            </a:r>
            <a:r>
              <a:rPr kumimoji="0" lang="en-US" sz="16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in safety performance since 2003</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2</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166688" marR="0" lvl="0" indent="-166688"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  $17 B </a:t>
            </a:r>
            <a:r>
              <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rPr>
              <a:t>state and local taxes paid in 2020</a:t>
            </a:r>
            <a:r>
              <a:rPr kumimoji="0" lang="en-US" sz="1400" b="0" i="0" u="none" strike="noStrike" kern="1200" cap="none" spc="0" normalizeH="0" baseline="30000" noProof="0">
                <a:ln>
                  <a:noFill/>
                </a:ln>
                <a:solidFill>
                  <a:srgbClr val="008AC0"/>
                </a:solidFill>
                <a:effectLst/>
                <a:uLnTx/>
                <a:uFillTx/>
                <a:latin typeface="Arial" panose="020B0604020202020204" pitchFamily="34" charset="0"/>
                <a:ea typeface="+mn-ea"/>
                <a:cs typeface="Arial" panose="020B0604020202020204" pitchFamily="34" charset="0"/>
              </a:rPr>
              <a:t>2</a:t>
            </a: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8AC0"/>
              </a:solidFill>
              <a:effectLst/>
              <a:uLnTx/>
              <a:uFillTx/>
              <a:latin typeface="Arial" panose="020B0604020202020204" pitchFamily="34" charset="0"/>
              <a:ea typeface="+mn-ea"/>
              <a:cs typeface="Arial" panose="020B0604020202020204" pitchFamily="34" charset="0"/>
            </a:endParaRPr>
          </a:p>
        </p:txBody>
      </p:sp>
      <p:sp>
        <p:nvSpPr>
          <p:cNvPr id="56" name="Text Placeholder 3">
            <a:extLst>
              <a:ext uri="{FF2B5EF4-FFF2-40B4-BE49-F238E27FC236}">
                <a16:creationId xmlns:a16="http://schemas.microsoft.com/office/drawing/2014/main" id="{93173008-EEC8-4803-A22C-D0F6F52EE83A}"/>
              </a:ext>
            </a:extLst>
          </p:cNvPr>
          <p:cNvSpPr txBox="1">
            <a:spLocks/>
          </p:cNvSpPr>
          <p:nvPr/>
        </p:nvSpPr>
        <p:spPr>
          <a:xfrm>
            <a:off x="867884" y="6042888"/>
            <a:ext cx="10457384" cy="623537"/>
          </a:xfrm>
          <a:prstGeom prst="rect">
            <a:avLst/>
          </a:prstGeom>
        </p:spPr>
        <p:txBody>
          <a:bodyPr anchor="b">
            <a:normAutofit/>
          </a:bodyPr>
          <a:lstStyle>
            <a:lvl1pPr marL="119063" indent="-119063" algn="l" defTabSz="914400" rtl="0" eaLnBrk="1" latinLnBrk="0" hangingPunct="1">
              <a:lnSpc>
                <a:spcPct val="90000"/>
              </a:lnSpc>
              <a:spcBef>
                <a:spcPts val="400"/>
              </a:spcBef>
              <a:buFont typeface="+mj-lt"/>
              <a:buAutoNum type="arabicPeriod"/>
              <a:tabLst/>
              <a:defRPr sz="900" b="0" i="0" kern="1200">
                <a:ln>
                  <a:noFill/>
                </a:ln>
                <a:solidFill>
                  <a:srgbClr val="5F5F5F"/>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114300">
              <a:lnSpc>
                <a:spcPct val="100000"/>
              </a:lnSpc>
              <a:spcBef>
                <a:spcPts val="0"/>
              </a:spcBef>
            </a:pPr>
            <a:r>
              <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As of March 31, 2022</a:t>
            </a:r>
          </a:p>
          <a:p>
            <a:pPr marL="114300" indent="-114300">
              <a:lnSpc>
                <a:spcPct val="100000"/>
              </a:lnSpc>
              <a:spcBef>
                <a:spcPts val="0"/>
              </a:spcBef>
            </a:pPr>
            <a:r>
              <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As of December 31, 2020</a:t>
            </a:r>
          </a:p>
          <a:p>
            <a:pPr marL="114300" indent="-114300">
              <a:lnSpc>
                <a:spcPct val="100000"/>
              </a:lnSpc>
              <a:spcBef>
                <a:spcPts val="0"/>
              </a:spcBef>
            </a:pPr>
            <a:r>
              <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Florida Power &amp; Light Company</a:t>
            </a:r>
          </a:p>
          <a:p>
            <a:pPr marL="114300" indent="-114300">
              <a:lnSpc>
                <a:spcPct val="100000"/>
              </a:lnSpc>
              <a:spcBef>
                <a:spcPts val="0"/>
              </a:spcBef>
            </a:pPr>
            <a:r>
              <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In 2021, across all sectors - NextEra Energy internal estimates based on publicly-available information</a:t>
            </a:r>
          </a:p>
        </p:txBody>
      </p:sp>
      <p:sp>
        <p:nvSpPr>
          <p:cNvPr id="57" name="TextBox 56">
            <a:extLst>
              <a:ext uri="{FF2B5EF4-FFF2-40B4-BE49-F238E27FC236}">
                <a16:creationId xmlns:a16="http://schemas.microsoft.com/office/drawing/2014/main" id="{2A800837-7FA1-407B-95AA-8CFF7A71C877}"/>
              </a:ext>
            </a:extLst>
          </p:cNvPr>
          <p:cNvSpPr txBox="1"/>
          <p:nvPr/>
        </p:nvSpPr>
        <p:spPr>
          <a:xfrm>
            <a:off x="10198517" y="3706380"/>
            <a:ext cx="1398027" cy="703141"/>
          </a:xfrm>
          <a:prstGeom prst="rect">
            <a:avLst/>
          </a:prstGeom>
          <a:solidFill>
            <a:srgbClr val="008AC0"/>
          </a:solidFill>
          <a:ln w="19050">
            <a:solidFill>
              <a:srgbClr val="008AC0"/>
            </a:solidFill>
          </a:ln>
        </p:spPr>
        <p:txBody>
          <a:bodyPr wrap="square" lIns="0" rIns="0" rtlCol="0" anchor="ctr" anchorCtr="1">
            <a:noAutofit/>
          </a:bodyPr>
          <a:lstStyle/>
          <a:p>
            <a:pPr marR="0" algn="ctr" defTabSz="914400" rtl="0" eaLnBrk="1" fontAlgn="auto" latinLnBrk="0" hangingPunct="1">
              <a:lnSpc>
                <a:spcPct val="90000"/>
              </a:lnSpc>
              <a:spcBef>
                <a:spcPts val="0"/>
              </a:spcBef>
              <a:buClrTx/>
              <a:buSzTx/>
              <a:tabLst/>
            </a:pPr>
            <a:r>
              <a:rPr kumimoji="0" lang="en-US" sz="1600" b="1" i="0" u="none" strike="noStrike" kern="1200" cap="all" spc="0" noProof="0">
                <a:ln>
                  <a:noFill/>
                </a:ln>
                <a:solidFill>
                  <a:schemeClr val="bg1"/>
                </a:solidFill>
                <a:effectLst/>
                <a:uLnTx/>
                <a:uFillTx/>
                <a:latin typeface="Bahnschrift SemiBold SemiConden" panose="020B0502040204020203" pitchFamily="34" charset="0"/>
                <a:cs typeface="Arial" panose="020B0604020202020204" pitchFamily="34" charset="0"/>
              </a:rPr>
              <a:t>#5 </a:t>
            </a:r>
            <a:r>
              <a:rPr lang="en-US" sz="1600" b="1" cap="all">
                <a:solidFill>
                  <a:schemeClr val="bg1"/>
                </a:solidFill>
                <a:latin typeface="Bahnschrift SemiBold SemiConden" panose="020B0502040204020203" pitchFamily="34" charset="0"/>
                <a:cs typeface="Arial" panose="020B0604020202020204" pitchFamily="34" charset="0"/>
              </a:rPr>
              <a:t>investor</a:t>
            </a:r>
          </a:p>
          <a:p>
            <a:pPr marR="0" algn="ctr" defTabSz="914400" rtl="0" eaLnBrk="1" fontAlgn="auto" latinLnBrk="0" hangingPunct="1">
              <a:lnSpc>
                <a:spcPct val="90000"/>
              </a:lnSpc>
              <a:spcBef>
                <a:spcPts val="0"/>
              </a:spcBef>
              <a:buClrTx/>
              <a:buSzTx/>
              <a:tabLst/>
            </a:pPr>
            <a:r>
              <a:rPr lang="en-US" sz="1600" b="1" cap="all">
                <a:solidFill>
                  <a:schemeClr val="bg1"/>
                </a:solidFill>
                <a:latin typeface="Bahnschrift SemiBold SemiConden" panose="020B0502040204020203" pitchFamily="34" charset="0"/>
                <a:cs typeface="Arial" panose="020B0604020202020204" pitchFamily="34" charset="0"/>
              </a:rPr>
              <a:t>of capital</a:t>
            </a:r>
          </a:p>
          <a:p>
            <a:pPr marR="0" algn="ctr" defTabSz="914400" rtl="0" eaLnBrk="1" fontAlgn="auto" latinLnBrk="0" hangingPunct="1">
              <a:lnSpc>
                <a:spcPct val="90000"/>
              </a:lnSpc>
              <a:spcBef>
                <a:spcPts val="0"/>
              </a:spcBef>
              <a:buClrTx/>
              <a:buSzTx/>
              <a:tabLst/>
            </a:pPr>
            <a:r>
              <a:rPr kumimoji="0" lang="en-US" sz="1600" b="1" i="0" u="none" strike="noStrike" kern="1200" cap="all" spc="0" noProof="0">
                <a:ln>
                  <a:noFill/>
                </a:ln>
                <a:solidFill>
                  <a:schemeClr val="bg1"/>
                </a:solidFill>
                <a:effectLst/>
                <a:uLnTx/>
                <a:uFillTx/>
                <a:latin typeface="Bahnschrift SemiBold SemiConden" panose="020B0502040204020203" pitchFamily="34" charset="0"/>
                <a:cs typeface="Arial" panose="020B0604020202020204" pitchFamily="34" charset="0"/>
              </a:rPr>
              <a:t>In THE us</a:t>
            </a:r>
            <a:r>
              <a:rPr lang="en-US" sz="1600" cap="all" baseline="30000">
                <a:solidFill>
                  <a:schemeClr val="bg1"/>
                </a:solidFill>
                <a:latin typeface="Bahnschrift SemiBold SemiConden" panose="020B0502040204020203" pitchFamily="34" charset="0"/>
                <a:cs typeface="Arial" panose="020B0604020202020204" pitchFamily="34" charset="0"/>
              </a:rPr>
              <a:t>4</a:t>
            </a:r>
            <a:endParaRPr kumimoji="0" lang="en-US" sz="1600" b="0" i="0" u="none" strike="noStrike" kern="1200" cap="all" spc="0" baseline="30000" noProof="0">
              <a:ln>
                <a:noFill/>
              </a:ln>
              <a:solidFill>
                <a:schemeClr val="bg1"/>
              </a:solidFill>
              <a:effectLst/>
              <a:uLnTx/>
              <a:uFillTx/>
              <a:latin typeface="Bahnschrift SemiBold SemiConden" panose="020B0502040204020203" pitchFamily="34" charset="0"/>
              <a:cs typeface="Arial" panose="020B0604020202020204" pitchFamily="34" charset="0"/>
            </a:endParaRPr>
          </a:p>
        </p:txBody>
      </p:sp>
      <p:sp>
        <p:nvSpPr>
          <p:cNvPr id="58" name="Slide Number Placeholder 5">
            <a:extLst>
              <a:ext uri="{FF2B5EF4-FFF2-40B4-BE49-F238E27FC236}">
                <a16:creationId xmlns:a16="http://schemas.microsoft.com/office/drawing/2014/main" id="{F9647422-61F4-44CF-8585-83AD46F3D0B5}"/>
              </a:ext>
            </a:extLst>
          </p:cNvPr>
          <p:cNvSpPr txBox="1">
            <a:spLocks/>
          </p:cNvSpPr>
          <p:nvPr/>
        </p:nvSpPr>
        <p:spPr>
          <a:xfrm>
            <a:off x="11128248" y="6272784"/>
            <a:ext cx="457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7F7F7F"/>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fld id="{C1EAFCFC-6971-8246-BB9C-C79BA78E482F}" type="slidenum">
              <a:rPr kumimoji="0" lang="en-US" sz="900" b="0" i="0" u="none" strike="noStrike" kern="1200" cap="none" spc="0" normalizeH="0" baseline="0" noProof="0" smtClean="0">
                <a:ln>
                  <a:noFill/>
                </a:ln>
                <a:solidFill>
                  <a:srgbClr val="7F7F7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7F7F7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1739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85C91B-F7FB-4A8D-AA23-6B9485A57706}"/>
              </a:ext>
            </a:extLst>
          </p:cNvPr>
          <p:cNvSpPr>
            <a:spLocks noGrp="1"/>
          </p:cNvSpPr>
          <p:nvPr>
            <p:ph type="title"/>
          </p:nvPr>
        </p:nvSpPr>
        <p:spPr/>
        <p:txBody>
          <a:bodyPr/>
          <a:lstStyle/>
          <a:p>
            <a:r>
              <a:rPr lang="en-US">
                <a:solidFill>
                  <a:srgbClr val="0096DB"/>
                </a:solidFill>
              </a:rPr>
              <a:t>Nextera energy’s real zero goal</a:t>
            </a:r>
          </a:p>
        </p:txBody>
      </p:sp>
      <p:sp>
        <p:nvSpPr>
          <p:cNvPr id="25" name="Text Placeholder 24">
            <a:extLst>
              <a:ext uri="{FF2B5EF4-FFF2-40B4-BE49-F238E27FC236}">
                <a16:creationId xmlns:a16="http://schemas.microsoft.com/office/drawing/2014/main" id="{5A46B321-AAF2-4E1D-B748-C56EB83977E9}"/>
              </a:ext>
            </a:extLst>
          </p:cNvPr>
          <p:cNvSpPr>
            <a:spLocks noGrp="1"/>
          </p:cNvSpPr>
          <p:nvPr>
            <p:ph type="body" sz="quarter" idx="13"/>
          </p:nvPr>
        </p:nvSpPr>
        <p:spPr/>
        <p:txBody>
          <a:bodyPr/>
          <a:lstStyle/>
          <a:p>
            <a:r>
              <a:rPr lang="en-US"/>
              <a:t>Our goal is to be completely carbon emissions free by no later than 2045</a:t>
            </a:r>
          </a:p>
        </p:txBody>
      </p:sp>
      <p:sp>
        <p:nvSpPr>
          <p:cNvPr id="16" name="Text Placeholder 44">
            <a:extLst>
              <a:ext uri="{FF2B5EF4-FFF2-40B4-BE49-F238E27FC236}">
                <a16:creationId xmlns:a16="http://schemas.microsoft.com/office/drawing/2014/main" id="{D2354E70-CD85-4D18-99B1-820B07FA1FBA}"/>
              </a:ext>
            </a:extLst>
          </p:cNvPr>
          <p:cNvSpPr txBox="1">
            <a:spLocks/>
          </p:cNvSpPr>
          <p:nvPr/>
        </p:nvSpPr>
        <p:spPr>
          <a:xfrm>
            <a:off x="539496" y="1433029"/>
            <a:ext cx="5422765" cy="4727626"/>
          </a:xfrm>
          <a:prstGeom prst="rect">
            <a:avLst/>
          </a:prstGeom>
        </p:spPr>
        <p:txBody>
          <a:bodyPr wrap="square" lIns="9144" tIns="45720" rIns="9144" bIns="45720">
            <a:noAutofit/>
          </a:bodyPr>
          <a:lstStyle>
            <a:lvl1pPr marL="0" indent="0" algn="l" defTabSz="914400" rtl="0" eaLnBrk="1" latinLnBrk="0" hangingPunct="1">
              <a:lnSpc>
                <a:spcPct val="100000"/>
              </a:lnSpc>
              <a:spcBef>
                <a:spcPts val="1000"/>
              </a:spcBef>
              <a:buFont typeface="Arial" panose="020B0604020202020204" pitchFamily="34" charset="0"/>
              <a:buNone/>
              <a:defRPr sz="1400" b="1" i="0" kern="1200">
                <a:solidFill>
                  <a:schemeClr val="tx1"/>
                </a:solidFill>
                <a:latin typeface="Arial" panose="020B0604020202020204" pitchFamily="34" charset="0"/>
                <a:ea typeface="+mn-ea"/>
                <a:cs typeface="Arial" panose="020B0604020202020204" pitchFamily="34" charset="0"/>
              </a:defRPr>
            </a:lvl1pPr>
            <a:lvl2pPr marL="173038" indent="-161925" algn="l" defTabSz="914400" rtl="0" eaLnBrk="1" latinLnBrk="0" hangingPunct="1">
              <a:lnSpc>
                <a:spcPct val="100000"/>
              </a:lnSpc>
              <a:spcBef>
                <a:spcPts val="1100"/>
              </a:spcBef>
              <a:buFont typeface="Arial" panose="020B0604020202020204" pitchFamily="34" charset="0"/>
              <a:buChar char="»"/>
              <a:tabLst/>
              <a:defRPr sz="1400" kern="1200">
                <a:solidFill>
                  <a:schemeClr val="tx1"/>
                </a:solidFill>
                <a:latin typeface="Arial" panose="020B0604020202020204" pitchFamily="34" charset="0"/>
                <a:ea typeface="+mn-ea"/>
                <a:cs typeface="Arial" panose="020B0604020202020204" pitchFamily="34" charset="0"/>
              </a:defRPr>
            </a:lvl2pPr>
            <a:lvl3pPr marL="466725" indent="-177800" algn="l" defTabSz="914400" rtl="0" eaLnBrk="1" latinLnBrk="0" hangingPunct="1">
              <a:lnSpc>
                <a:spcPct val="100000"/>
              </a:lnSpc>
              <a:spcBef>
                <a:spcPts val="500"/>
              </a:spcBef>
              <a:buFontTx/>
              <a:buBlip>
                <a:blip r:embed="rId3"/>
              </a:buBlip>
              <a:tabLst/>
              <a:defRPr sz="11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rPr>
              <a:t>First – NextEra Energy</a:t>
            </a:r>
          </a:p>
          <a:p>
            <a:pPr marL="285750" marR="0" lvl="0" indent="-285750" algn="l" defTabSz="914400" rtl="0" eaLnBrk="1" fontAlgn="auto" latinLnBrk="0" hangingPunct="1">
              <a:lnSpc>
                <a:spcPct val="100000"/>
              </a:lnSpc>
              <a:spcBef>
                <a:spcPts val="1000"/>
              </a:spcBef>
              <a:spcAft>
                <a:spcPts val="0"/>
              </a:spcAft>
              <a:buClrTx/>
              <a:buSzTx/>
              <a:buFont typeface="Arial Nova Light" panose="020B0304020202020204" pitchFamily="34" charset="0"/>
              <a:buChar char="»"/>
              <a:tabLst/>
              <a:defRPr/>
            </a:pPr>
            <a:r>
              <a:rPr kumimoji="0" lang="en-US" sz="1400" b="0" i="0" u="none" strike="noStrike" kern="1200" cap="none" spc="0" normalizeH="0" baseline="0" noProof="0" dirty="0">
                <a:ln>
                  <a:noFill/>
                </a:ln>
                <a:solidFill>
                  <a:prstClr val="black"/>
                </a:solidFill>
                <a:effectLst/>
                <a:uLnTx/>
                <a:uFillTx/>
              </a:rPr>
              <a:t>Decarbonize our own business, beginning with our goal to reach Real Zero emissions, without the need for carbon offsets, by no later than 2045. We’ve been prudently investing in decarbonizing our own operations for decades and this is an extension of our core values.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rPr>
              <a:t>Second – US Power Sector</a:t>
            </a:r>
          </a:p>
          <a:p>
            <a:pPr marL="285750" marR="0" lvl="0" indent="-285750" algn="l" defTabSz="914400" rtl="0" eaLnBrk="1" fontAlgn="auto" latinLnBrk="0" hangingPunct="1">
              <a:lnSpc>
                <a:spcPct val="100000"/>
              </a:lnSpc>
              <a:spcBef>
                <a:spcPts val="1000"/>
              </a:spcBef>
              <a:spcAft>
                <a:spcPts val="0"/>
              </a:spcAft>
              <a:buClrTx/>
              <a:buSzTx/>
              <a:buFont typeface="Arial Nova Light" panose="020B0304020202020204" pitchFamily="34" charset="0"/>
              <a:buChar char="»"/>
              <a:tabLst/>
              <a:defRPr/>
            </a:pPr>
            <a:r>
              <a:rPr kumimoji="0" lang="en-US" sz="1400" b="0" i="0" u="none" strike="noStrike" kern="1200" cap="none" spc="0" normalizeH="0" baseline="0" noProof="0" dirty="0">
                <a:ln>
                  <a:noFill/>
                </a:ln>
                <a:solidFill>
                  <a:prstClr val="black"/>
                </a:solidFill>
                <a:effectLst/>
                <a:uLnTx/>
                <a:uFillTx/>
              </a:rPr>
              <a:t>Decarbonize more of the U.S. power sector – investor-owned utilities (IOUs), municipalities and cooperatives – through continued investments and innovation in wind, solar, storage and green hydrogen projects.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rPr>
              <a:t>Third – U.S. Economy</a:t>
            </a:r>
          </a:p>
          <a:p>
            <a:pPr marL="285750" marR="0" lvl="0" indent="-285750" algn="l" defTabSz="914400" rtl="0" eaLnBrk="1" fontAlgn="auto" latinLnBrk="0" hangingPunct="1">
              <a:lnSpc>
                <a:spcPct val="100000"/>
              </a:lnSpc>
              <a:spcBef>
                <a:spcPts val="1000"/>
              </a:spcBef>
              <a:spcAft>
                <a:spcPts val="0"/>
              </a:spcAft>
              <a:buClrTx/>
              <a:buSzTx/>
              <a:buFont typeface="Arial Nova Light" panose="020B0304020202020204" pitchFamily="34" charset="0"/>
              <a:buChar char="»"/>
              <a:tabLst/>
              <a:defRPr/>
            </a:pPr>
            <a:r>
              <a:rPr kumimoji="0" lang="en-US" sz="1400" b="0" i="0" u="none" strike="noStrike" kern="1200" cap="none" spc="0" normalizeH="0" baseline="0" noProof="0" dirty="0">
                <a:ln>
                  <a:noFill/>
                </a:ln>
                <a:solidFill>
                  <a:prstClr val="black"/>
                </a:solidFill>
                <a:effectLst/>
                <a:uLnTx/>
                <a:uFillTx/>
              </a:rPr>
              <a:t>Lead the decarbonization of the U.S. economy – by working to become the preferred partner for customers to help them reduce or eliminate carbon emissions in their operations. We use our experts and data analytics to help our commercial and industrial customers reach their own net zero or strive to achieve Real Zero goals.</a:t>
            </a:r>
          </a:p>
        </p:txBody>
      </p:sp>
      <p:pic>
        <p:nvPicPr>
          <p:cNvPr id="19" name="Picture 18">
            <a:extLst>
              <a:ext uri="{FF2B5EF4-FFF2-40B4-BE49-F238E27FC236}">
                <a16:creationId xmlns:a16="http://schemas.microsoft.com/office/drawing/2014/main" id="{61559915-2CA6-4BF4-944D-553B10D322E6}"/>
              </a:ext>
            </a:extLst>
          </p:cNvPr>
          <p:cNvPicPr>
            <a:picLocks noChangeAspect="1"/>
          </p:cNvPicPr>
          <p:nvPr/>
        </p:nvPicPr>
        <p:blipFill>
          <a:blip r:embed="rId4"/>
          <a:stretch>
            <a:fillRect/>
          </a:stretch>
        </p:blipFill>
        <p:spPr>
          <a:xfrm>
            <a:off x="6934200" y="1371600"/>
            <a:ext cx="4276034" cy="4998537"/>
          </a:xfrm>
          <a:prstGeom prst="rect">
            <a:avLst/>
          </a:prstGeom>
        </p:spPr>
      </p:pic>
      <p:sp>
        <p:nvSpPr>
          <p:cNvPr id="8" name="Slide Number Placeholder 5">
            <a:extLst>
              <a:ext uri="{FF2B5EF4-FFF2-40B4-BE49-F238E27FC236}">
                <a16:creationId xmlns:a16="http://schemas.microsoft.com/office/drawing/2014/main" id="{D45F692F-01F2-46EE-9E1B-4A7C31B062B4}"/>
              </a:ext>
            </a:extLst>
          </p:cNvPr>
          <p:cNvSpPr txBox="1">
            <a:spLocks/>
          </p:cNvSpPr>
          <p:nvPr/>
        </p:nvSpPr>
        <p:spPr>
          <a:xfrm>
            <a:off x="11128248" y="6272784"/>
            <a:ext cx="457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7F7F7F"/>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fld id="{C1EAFCFC-6971-8246-BB9C-C79BA78E482F}" type="slidenum">
              <a:rPr kumimoji="0" lang="en-US" sz="900" b="0" i="0" u="none" strike="noStrike" kern="1200" cap="none" spc="0" normalizeH="0" baseline="0" noProof="0" smtClean="0">
                <a:ln>
                  <a:noFill/>
                </a:ln>
                <a:solidFill>
                  <a:srgbClr val="7F7F7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7F7F7F"/>
              </a:solidFill>
              <a:effectLst/>
              <a:uLnTx/>
              <a:uFillTx/>
              <a:latin typeface="Arial" panose="020B0604020202020204"/>
              <a:ea typeface="+mn-ea"/>
              <a:cs typeface="+mn-cs"/>
            </a:endParaRPr>
          </a:p>
        </p:txBody>
      </p:sp>
    </p:spTree>
    <p:extLst>
      <p:ext uri="{BB962C8B-B14F-4D97-AF65-F5344CB8AC3E}">
        <p14:creationId xmlns:p14="http://schemas.microsoft.com/office/powerpoint/2010/main" val="529439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xml><?xml version="1.0" encoding="utf-8"?>
<p:tagLst xmlns:a="http://schemas.openxmlformats.org/drawingml/2006/main" xmlns:r="http://schemas.openxmlformats.org/officeDocument/2006/relationships" xmlns:p="http://schemas.openxmlformats.org/presentationml/2006/main">
  <p:tag name="MIO_GUID" val="4fe55d0a-715c-4da7-b553-7e61bcf990b2"/>
  <p:tag name="MIO_EKGUID" val="9d54ed02-8952-4ba1-8059-bc59b1705d3d"/>
  <p:tag name="MIO_UPDATE" val="True"/>
  <p:tag name="MIO_VERSION" val="06.03.2018 10:21:07"/>
  <p:tag name="MIO_DBID" val="5301834A-B855-4702-B1EC-2C598E341CDE"/>
  <p:tag name="MIO_LASTDOWNLOADED" val="10.11.2021 21:32:33"/>
  <p:tag name="MIO_OBJECTNAME" val="FPL_Changing#center"/>
  <p:tag name="MIO_LASTEDITORNAME" val="Jason Fennell"/>
</p:tagLst>
</file>

<file path=ppt/tags/tag3.xml><?xml version="1.0" encoding="utf-8"?>
<p:tagLst xmlns:a="http://schemas.openxmlformats.org/drawingml/2006/main" xmlns:r="http://schemas.openxmlformats.org/officeDocument/2006/relationships" xmlns:p="http://schemas.openxmlformats.org/presentationml/2006/main">
  <p:tag name="MIO_GUID" val="efb6c090-3ecd-4a0d-800b-ed3fef2c1536"/>
  <p:tag name="MIO_EKGUID" val="adea1b2f-3150-4d39-a05c-215ff05b3c17"/>
  <p:tag name="MIO_UPDATE" val="True"/>
  <p:tag name="MIO_VERSION" val="26.01.2018 08:01:38"/>
  <p:tag name="MIO_DBID" val="5301834A-B855-4702-B1EC-2C598E341CDE"/>
  <p:tag name="MIO_LASTDOWNLOADED" val="24.02.2022 10:57:36"/>
  <p:tag name="MIO_OBJECTNAME" val="NEE#center"/>
  <p:tag name="MIO_LASTEDITORNAME" val="Jason Fennell"/>
</p:tagLst>
</file>

<file path=ppt/tags/tag4.xml><?xml version="1.0" encoding="utf-8"?>
<p:tagLst xmlns:a="http://schemas.openxmlformats.org/drawingml/2006/main" xmlns:r="http://schemas.openxmlformats.org/officeDocument/2006/relationships" xmlns:p="http://schemas.openxmlformats.org/presentationml/2006/main">
  <p:tag name="MIO_GUID" val="5319cad3-ce9a-4a00-8ab7-e9f9bf791f43"/>
  <p:tag name="MIO_EKGUID" val="8db73336-0f1b-4b7a-a22a-82ec16014bdb"/>
  <p:tag name="MIO_UPDATE" val="True"/>
  <p:tag name="MIO_VERSION" val="26.01.2018 08:02:26"/>
  <p:tag name="MIO_DBID" val="5301834A-B855-4702-B1EC-2C598E341CDE"/>
  <p:tag name="MIO_LASTDOWNLOADED" val="24.02.2022 10:58:16"/>
  <p:tag name="MIO_OBJECTNAME" val="NEER#title"/>
  <p:tag name="MIO_LASTEDITORNAME" val="Jason Fennell"/>
</p:tagLst>
</file>

<file path=ppt/theme/theme1.xml><?xml version="1.0" encoding="utf-8"?>
<a:theme xmlns:a="http://schemas.openxmlformats.org/drawingml/2006/main" name="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White PitchDeck CI">
  <a:themeElements>
    <a:clrScheme name="C&amp;I Pitch Deck 09-2022">
      <a:dk1>
        <a:srgbClr val="000000"/>
      </a:dk1>
      <a:lt1>
        <a:srgbClr val="FFFFFF"/>
      </a:lt1>
      <a:dk2>
        <a:srgbClr val="0C2738"/>
      </a:dk2>
      <a:lt2>
        <a:srgbClr val="E7E6E6"/>
      </a:lt2>
      <a:accent1>
        <a:srgbClr val="48C8F3"/>
      </a:accent1>
      <a:accent2>
        <a:srgbClr val="D395B5"/>
      </a:accent2>
      <a:accent3>
        <a:srgbClr val="F2CA30"/>
      </a:accent3>
      <a:accent4>
        <a:srgbClr val="C3C7C8"/>
      </a:accent4>
      <a:accent5>
        <a:srgbClr val="0096DB"/>
      </a:accent5>
      <a:accent6>
        <a:srgbClr val="67BD45"/>
      </a:accent6>
      <a:hlink>
        <a:srgbClr val="0096DB"/>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rIns="0" rtlCol="0">
        <a:noAutofit/>
      </a:bodyPr>
      <a:lstStyle>
        <a:defPPr marL="171450" marR="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kumimoji="0"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White PitchDeck CI">
  <a:themeElements>
    <a:clrScheme name="CIWhite">
      <a:dk1>
        <a:sysClr val="windowText" lastClr="000000"/>
      </a:dk1>
      <a:lt1>
        <a:sysClr val="window" lastClr="FFFFFF"/>
      </a:lt1>
      <a:dk2>
        <a:srgbClr val="44546A"/>
      </a:dk2>
      <a:lt2>
        <a:srgbClr val="E7E6E6"/>
      </a:lt2>
      <a:accent1>
        <a:srgbClr val="4472C4"/>
      </a:accent1>
      <a:accent2>
        <a:srgbClr val="00B0F0"/>
      </a:accent2>
      <a:accent3>
        <a:srgbClr val="A5A5A5"/>
      </a:accent3>
      <a:accent4>
        <a:srgbClr val="000000"/>
      </a:accent4>
      <a:accent5>
        <a:srgbClr val="5B9BD5"/>
      </a:accent5>
      <a:accent6>
        <a:srgbClr val="70AD47"/>
      </a:accent6>
      <a:hlink>
        <a:srgbClr val="92D050"/>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White PitchDeck CI">
  <a:themeElements>
    <a:clrScheme name="C&amp;I Pitch Deck">
      <a:dk1>
        <a:srgbClr val="000000"/>
      </a:dk1>
      <a:lt1>
        <a:srgbClr val="FFFFFF"/>
      </a:lt1>
      <a:dk2>
        <a:srgbClr val="44546A"/>
      </a:dk2>
      <a:lt2>
        <a:srgbClr val="E7E6E6"/>
      </a:lt2>
      <a:accent1>
        <a:srgbClr val="008AC0"/>
      </a:accent1>
      <a:accent2>
        <a:srgbClr val="00B0F0"/>
      </a:accent2>
      <a:accent3>
        <a:srgbClr val="A5A5A5"/>
      </a:accent3>
      <a:accent4>
        <a:srgbClr val="000000"/>
      </a:accent4>
      <a:accent5>
        <a:srgbClr val="5B9BD5"/>
      </a:accent5>
      <a:accent6>
        <a:srgbClr val="73B843"/>
      </a:accent6>
      <a:hlink>
        <a:srgbClr val="92D050"/>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rIns="0" rtlCol="0">
        <a:noAutofit/>
      </a:bodyPr>
      <a:lstStyle>
        <a:defPPr marL="171450" marR="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kumimoji="0"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A8E89B01746C448057A09A02950A23" ma:contentTypeVersion="16" ma:contentTypeDescription="Create a new document." ma:contentTypeScope="" ma:versionID="c96082ad465ab316ecabb21664bef0d7">
  <xsd:schema xmlns:xsd="http://www.w3.org/2001/XMLSchema" xmlns:xs="http://www.w3.org/2001/XMLSchema" xmlns:p="http://schemas.microsoft.com/office/2006/metadata/properties" xmlns:ns2="af396394-d479-4530-95e5-ff0dfccf322d" xmlns:ns3="f42e578f-a00a-4c79-831c-dd97ca25b452" targetNamespace="http://schemas.microsoft.com/office/2006/metadata/properties" ma:root="true" ma:fieldsID="994bd93343b65d83c2af337e33f55375" ns2:_="" ns3:_="">
    <xsd:import namespace="af396394-d479-4530-95e5-ff0dfccf322d"/>
    <xsd:import namespace="f42e578f-a00a-4c79-831c-dd97ca25b4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96394-d479-4530-95e5-ff0dfccf32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ab6266c-64e6-469c-89a6-7e2cfb1b03d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42e578f-a00a-4c79-831c-dd97ca25b45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5efb87d-cd97-45cf-a1cc-4c05ef7cb359}" ma:internalName="TaxCatchAll" ma:showField="CatchAllData" ma:web="f42e578f-a00a-4c79-831c-dd97ca25b4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42e578f-a00a-4c79-831c-dd97ca25b452" xsi:nil="true"/>
    <lcf76f155ced4ddcb4097134ff3c332f xmlns="af396394-d479-4530-95e5-ff0dfccf32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C90380-F623-4FBC-A9F8-45D51D83361A}">
  <ds:schemaRefs>
    <ds:schemaRef ds:uri="http://schemas.microsoft.com/sharepoint/v3/contenttype/forms"/>
  </ds:schemaRefs>
</ds:datastoreItem>
</file>

<file path=customXml/itemProps2.xml><?xml version="1.0" encoding="utf-8"?>
<ds:datastoreItem xmlns:ds="http://schemas.openxmlformats.org/officeDocument/2006/customXml" ds:itemID="{01650B7C-A41A-4C73-A075-1BE39EF7403F}"/>
</file>

<file path=customXml/itemProps3.xml><?xml version="1.0" encoding="utf-8"?>
<ds:datastoreItem xmlns:ds="http://schemas.openxmlformats.org/officeDocument/2006/customXml" ds:itemID="{FE4335BF-7D66-4BB5-9E13-CB63FE374B55}">
  <ds:schemaRefs>
    <ds:schemaRef ds:uri="http://schemas.microsoft.com/office/2006/documentManagement/types"/>
    <ds:schemaRef ds:uri="3f8bc46e-03d4-417a-9ad8-b63577907a1b"/>
    <ds:schemaRef ds:uri="http://purl.org/dc/terms/"/>
    <ds:schemaRef ds:uri="http://purl.org/dc/dcmitype/"/>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008f9f42-5e77-47a9-b7e2-6dd9463cb58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248</TotalTime>
  <Words>466</Words>
  <Application>Microsoft Office PowerPoint</Application>
  <PresentationFormat>Widescreen</PresentationFormat>
  <Paragraphs>60</Paragraphs>
  <Slides>3</Slides>
  <Notes>2</Notes>
  <HiddenSlides>0</HiddenSlides>
  <MMClips>0</MMClips>
  <ScaleCrop>false</ScaleCrop>
  <HeadingPairs>
    <vt:vector size="6" baseType="variant">
      <vt:variant>
        <vt:lpstr>Fonts Used</vt:lpstr>
      </vt:variant>
      <vt:variant>
        <vt:i4>9</vt:i4>
      </vt:variant>
      <vt:variant>
        <vt:lpstr>Theme</vt:lpstr>
      </vt:variant>
      <vt:variant>
        <vt:i4>12</vt:i4>
      </vt:variant>
      <vt:variant>
        <vt:lpstr>Slide Titles</vt:lpstr>
      </vt:variant>
      <vt:variant>
        <vt:i4>3</vt:i4>
      </vt:variant>
    </vt:vector>
  </HeadingPairs>
  <TitlesOfParts>
    <vt:vector size="24" baseType="lpstr">
      <vt:lpstr>Arial</vt:lpstr>
      <vt:lpstr>Arial Nova</vt:lpstr>
      <vt:lpstr>Arial Nova Light</vt:lpstr>
      <vt:lpstr>Bahnschrift SemiBold Condensed</vt:lpstr>
      <vt:lpstr>Bahnschrift SemiBold SemiConden</vt:lpstr>
      <vt:lpstr>Calibri</vt:lpstr>
      <vt:lpstr>Calibri Light</vt:lpstr>
      <vt:lpstr>Courier New</vt:lpstr>
      <vt:lpstr>Komu A</vt:lpstr>
      <vt:lpstr>White PitchDeck CI</vt:lpstr>
      <vt:lpstr>1_White PitchDeck CI</vt:lpstr>
      <vt:lpstr>2_White PitchDeck CI</vt:lpstr>
      <vt:lpstr>3_White PitchDeck CI</vt:lpstr>
      <vt:lpstr>4_White PitchDeck CI</vt:lpstr>
      <vt:lpstr>5_White PitchDeck CI</vt:lpstr>
      <vt:lpstr>6_White PitchDeck CI</vt:lpstr>
      <vt:lpstr>7_White PitchDeck CI</vt:lpstr>
      <vt:lpstr>8_White PitchDeck CI</vt:lpstr>
      <vt:lpstr>9_White PitchDeck CI</vt:lpstr>
      <vt:lpstr>10_White PitchDeck CI</vt:lpstr>
      <vt:lpstr>11_White PitchDeck CI</vt:lpstr>
      <vt:lpstr>PowerPoint Presentation</vt:lpstr>
      <vt:lpstr>For 25+ years, decarbonization has been our core strategy</vt:lpstr>
      <vt:lpstr>Nextera energy’s real zero goal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Chilton, Doug</dc:creator>
  <cp:lastModifiedBy>Puckett, Michael</cp:lastModifiedBy>
  <cp:revision>5</cp:revision>
  <cp:lastPrinted>2022-11-10T22:25:53Z</cp:lastPrinted>
  <dcterms:created xsi:type="dcterms:W3CDTF">2021-07-12T17:05:04Z</dcterms:created>
  <dcterms:modified xsi:type="dcterms:W3CDTF">2023-03-27T20:52:32Z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0x010100329A494E343CAC45B01C963EDC39E2F1</vt:lpwstr>
  </property>
  <property fmtid="{D5CDD505-2E9C-101B-9397-08002B2CF9AE}" pid="3" name="MediaServiceImageTags">
    <vt:lpwstr/>
  </property>
</Properties>
</file>