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fntdata" ContentType="application/x-fontdata"/>
  <Default Extension="xml" ContentType="application/xml"/>
  <Default Extension="xlsx" ContentType="application/vnd.openxmlformats-officedocument.spreadsheetml.sheet"/>
  <Default Extension="jpg" ContentType="image/jpeg"/>
  <Default Extension="mp4" ContentType="video/mp4"/>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Masters/slideMaster1.xml" ContentType="application/vnd.openxmlformats-officedocument.presentationml.slideMaster+xml"/>
  <Override PartName="/ppt/notesSlides/notesSlide6.xml" ContentType="application/vnd.openxmlformats-officedocument.presentationml.notesSlide+xml"/>
  <Override PartName="/ppt/notesSlides/notesSlide14.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commentAuthors.xml" ContentType="application/vnd.openxmlformats-officedocument.presentationml.commentAuthors+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48" r:id="rId1"/>
  </p:sldMasterIdLst>
  <p:notesMasterIdLst>
    <p:notesMasterId r:id="rId16"/>
  </p:notesMasterIdLst>
  <p:handoutMasterIdLst>
    <p:handoutMasterId r:id="rId17"/>
  </p:handoutMasterIdLst>
  <p:sldIdLst>
    <p:sldId id="260" r:id="rId2"/>
    <p:sldId id="2794" r:id="rId3"/>
    <p:sldId id="257" r:id="rId4"/>
    <p:sldId id="2806" r:id="rId5"/>
    <p:sldId id="2807" r:id="rId6"/>
    <p:sldId id="2749" r:id="rId7"/>
    <p:sldId id="268" r:id="rId8"/>
    <p:sldId id="2801" r:id="rId9"/>
    <p:sldId id="2810" r:id="rId10"/>
    <p:sldId id="2808" r:id="rId11"/>
    <p:sldId id="2809" r:id="rId12"/>
    <p:sldId id="2805" r:id="rId13"/>
    <p:sldId id="256" r:id="rId14"/>
    <p:sldId id="2804" r:id="rId15"/>
  </p:sldIdLst>
  <p:sldSz cx="12192000" cy="6858000"/>
  <p:notesSz cx="7010400" cy="9296400"/>
  <p:embeddedFontLst>
    <p:embeddedFont>
      <p:font typeface="Arial Black" panose="020B0604020202020204" pitchFamily="34" charset="0"/>
      <p:bold r:id="rId18"/>
    </p:embeddedFont>
    <p:embeddedFont>
      <p:font typeface="Avenir" panose="02000503020000020003" pitchFamily="2" charset="0"/>
      <p:regular r:id="rId19"/>
      <p:italic r:id="rId20"/>
    </p:embeddedFont>
    <p:embeddedFont>
      <p:font typeface="Avenir LT Std 35 Light" panose="02000503020000020003" pitchFamily="2" charset="0"/>
      <p:regular r:id="rId21"/>
      <p:bold r:id="rId22"/>
      <p:italic r:id="rId23"/>
      <p:boldItalic r:id="rId24"/>
    </p:embeddedFont>
    <p:embeddedFont>
      <p:font typeface="BROTHER-1816-MEDIUM" pitchFamily="2" charset="0"/>
      <p:regular r:id="rId25"/>
    </p:embeddedFont>
    <p:embeddedFont>
      <p:font typeface="Calibri" panose="020F0502020204030204" pitchFamily="34" charset="0"/>
      <p:regular r:id="rId26"/>
      <p:bold r:id="rId27"/>
      <p:italic r:id="rId28"/>
      <p:boldItalic r:id="rId29"/>
    </p:embeddedFont>
    <p:embeddedFont>
      <p:font typeface="Libre Franklin Thin" pitchFamily="2" charset="77"/>
      <p:regular r:id="rId30"/>
      <p:italic r:id="rId31"/>
    </p:embeddedFont>
    <p:embeddedFont>
      <p:font typeface="Verdana" panose="020B0604030504040204" pitchFamily="34" charset="0"/>
      <p:regular r:id="rId32"/>
      <p:bold r:id="rId33"/>
      <p:italic r:id="rId34"/>
      <p:boldItalic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rienne Johnston" initials="" lastIdx="13" clrIdx="0"/>
  <p:cmAuthor id="2" name="Rahul Shendure" initials="" lastIdx="2" clrIdx="1"/>
  <p:cmAuthor id="3" name="Cindy McLaughlin" initials="" lastIdx="3"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F0F0"/>
    <a:srgbClr val="D0DEE1"/>
    <a:srgbClr val="F6F6F6"/>
    <a:srgbClr val="A2BDC4"/>
    <a:srgbClr val="D95140"/>
    <a:srgbClr val="222121"/>
    <a:srgbClr val="29313F"/>
    <a:srgbClr val="F4F4F4"/>
    <a:srgbClr val="2774AE"/>
    <a:srgbClr val="172937"/>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505" autoAdjust="0"/>
    <p:restoredTop sz="62533" autoAdjust="0"/>
  </p:normalViewPr>
  <p:slideViewPr>
    <p:cSldViewPr snapToGrid="0" snapToObjects="1">
      <p:cViewPr varScale="1">
        <p:scale>
          <a:sx n="74" d="100"/>
          <a:sy n="74" d="100"/>
        </p:scale>
        <p:origin x="184" y="192"/>
      </p:cViewPr>
      <p:guideLst/>
    </p:cSldViewPr>
  </p:slideViewPr>
  <p:outlineViewPr>
    <p:cViewPr>
      <p:scale>
        <a:sx n="33" d="100"/>
        <a:sy n="33" d="100"/>
      </p:scale>
      <p:origin x="0" y="-15600"/>
    </p:cViewPr>
  </p:outlineViewPr>
  <p:notesTextViewPr>
    <p:cViewPr>
      <p:scale>
        <a:sx n="1" d="1"/>
        <a:sy n="1" d="1"/>
      </p:scale>
      <p:origin x="0" y="0"/>
    </p:cViewPr>
  </p:notesTextViewPr>
  <p:sorterViewPr>
    <p:cViewPr>
      <p:scale>
        <a:sx n="100" d="100"/>
        <a:sy n="100" d="100"/>
      </p:scale>
      <p:origin x="0" y="-3792"/>
    </p:cViewPr>
  </p:sorterViewPr>
  <p:notesViewPr>
    <p:cSldViewPr snapToGrid="0" snapToObjects="1">
      <p:cViewPr varScale="1">
        <p:scale>
          <a:sx n="121" d="100"/>
          <a:sy n="121" d="100"/>
        </p:scale>
        <p:origin x="3822"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9" Type="http://schemas.openxmlformats.org/officeDocument/2006/relationships/theme" Target="theme/theme1.xml"/><Relationship Id="rId21" Type="http://schemas.openxmlformats.org/officeDocument/2006/relationships/font" Target="fonts/font4.fntdata"/><Relationship Id="rId34" Type="http://schemas.openxmlformats.org/officeDocument/2006/relationships/font" Target="fonts/font17.fntdata"/><Relationship Id="rId42"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3.fntdata"/><Relationship Id="rId29" Type="http://schemas.openxmlformats.org/officeDocument/2006/relationships/font" Target="fonts/font12.fntdata"/><Relationship Id="rId41"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font" Target="fonts/font15.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font" Target="fonts/font18.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handoutMaster" Target="handoutMasters/handoutMaster1.xml"/><Relationship Id="rId25" Type="http://schemas.openxmlformats.org/officeDocument/2006/relationships/font" Target="fonts/font8.fntdata"/><Relationship Id="rId33" Type="http://schemas.openxmlformats.org/officeDocument/2006/relationships/font" Target="fonts/font16.fntdata"/><Relationship Id="rId38"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dirty="0"/>
              <a:t>Embodied Carbon (kg CO</a:t>
            </a:r>
            <a:r>
              <a:rPr lang="en-US" sz="1400" baseline="-25000" dirty="0"/>
              <a:t>2</a:t>
            </a:r>
            <a:r>
              <a:rPr lang="en-US" sz="1400" dirty="0"/>
              <a:t> / kg concrete)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114630331498937"/>
          <c:y val="0.17746455378479589"/>
          <c:w val="0.86235718724119859"/>
          <c:h val="0.69963571854912165"/>
        </c:manualLayout>
      </c:layout>
      <c:barChart>
        <c:barDir val="bar"/>
        <c:grouping val="stacked"/>
        <c:varyColors val="0"/>
        <c:ser>
          <c:idx val="0"/>
          <c:order val="0"/>
          <c:tx>
            <c:strRef>
              <c:f>Sheet1!$B$1</c:f>
              <c:strCache>
                <c:ptCount val="1"/>
                <c:pt idx="0">
                  <c:v>CO2 Uptake</c:v>
                </c:pt>
              </c:strCache>
            </c:strRef>
          </c:tx>
          <c:spPr>
            <a:solidFill>
              <a:schemeClr val="accent6"/>
            </a:solidFill>
            <a:ln>
              <a:noFill/>
            </a:ln>
            <a:effectLst/>
          </c:spPr>
          <c:invertIfNegative val="0"/>
          <c:cat>
            <c:strRef>
              <c:f>Sheet1!$A$2:$A$4</c:f>
              <c:strCache>
                <c:ptCount val="3"/>
                <c:pt idx="0">
                  <c:v>Baseline</c:v>
                </c:pt>
                <c:pt idx="1">
                  <c:v>Mix 1</c:v>
                </c:pt>
                <c:pt idx="2">
                  <c:v>Mix 2</c:v>
                </c:pt>
              </c:strCache>
            </c:strRef>
          </c:cat>
          <c:val>
            <c:numRef>
              <c:f>Sheet1!$B$2:$B$4</c:f>
              <c:numCache>
                <c:formatCode>General</c:formatCode>
                <c:ptCount val="3"/>
                <c:pt idx="0">
                  <c:v>0</c:v>
                </c:pt>
                <c:pt idx="1">
                  <c:v>-2.3400000000000001E-2</c:v>
                </c:pt>
                <c:pt idx="2">
                  <c:v>-2.46E-2</c:v>
                </c:pt>
              </c:numCache>
            </c:numRef>
          </c:val>
          <c:extLst>
            <c:ext xmlns:c16="http://schemas.microsoft.com/office/drawing/2014/chart" uri="{C3380CC4-5D6E-409C-BE32-E72D297353CC}">
              <c16:uniqueId val="{00000000-B53C-5C4C-A8BA-AFACE4D72BC0}"/>
            </c:ext>
          </c:extLst>
        </c:ser>
        <c:ser>
          <c:idx val="1"/>
          <c:order val="1"/>
          <c:tx>
            <c:strRef>
              <c:f>Sheet1!$C$1</c:f>
              <c:strCache>
                <c:ptCount val="1"/>
                <c:pt idx="0">
                  <c:v>Ordinary Portland Cement</c:v>
                </c:pt>
              </c:strCache>
            </c:strRef>
          </c:tx>
          <c:spPr>
            <a:solidFill>
              <a:schemeClr val="accent2"/>
            </a:solidFill>
            <a:ln>
              <a:noFill/>
            </a:ln>
            <a:effectLst/>
          </c:spPr>
          <c:invertIfNegative val="0"/>
          <c:cat>
            <c:strRef>
              <c:f>Sheet1!$A$2:$A$4</c:f>
              <c:strCache>
                <c:ptCount val="3"/>
                <c:pt idx="0">
                  <c:v>Baseline</c:v>
                </c:pt>
                <c:pt idx="1">
                  <c:v>Mix 1</c:v>
                </c:pt>
                <c:pt idx="2">
                  <c:v>Mix 2</c:v>
                </c:pt>
              </c:strCache>
            </c:strRef>
          </c:cat>
          <c:val>
            <c:numRef>
              <c:f>Sheet1!$C$2:$C$4</c:f>
              <c:numCache>
                <c:formatCode>General</c:formatCode>
                <c:ptCount val="3"/>
                <c:pt idx="0" formatCode="_(* #,##0.0000_);_(* \(#,##0.0000\);_(* &quot;-&quot;??_);_(@_)">
                  <c:v>0.1041</c:v>
                </c:pt>
                <c:pt idx="1">
                  <c:v>3.3799999999999997E-2</c:v>
                </c:pt>
                <c:pt idx="2">
                  <c:v>0</c:v>
                </c:pt>
              </c:numCache>
            </c:numRef>
          </c:val>
          <c:extLst>
            <c:ext xmlns:c16="http://schemas.microsoft.com/office/drawing/2014/chart" uri="{C3380CC4-5D6E-409C-BE32-E72D297353CC}">
              <c16:uniqueId val="{00000001-B53C-5C4C-A8BA-AFACE4D72BC0}"/>
            </c:ext>
          </c:extLst>
        </c:ser>
        <c:ser>
          <c:idx val="2"/>
          <c:order val="2"/>
          <c:tx>
            <c:strRef>
              <c:f>Sheet1!$D$1</c:f>
              <c:strCache>
                <c:ptCount val="1"/>
                <c:pt idx="0">
                  <c:v>Waste Materials</c:v>
                </c:pt>
              </c:strCache>
            </c:strRef>
          </c:tx>
          <c:spPr>
            <a:solidFill>
              <a:schemeClr val="accent1"/>
            </a:solidFill>
            <a:ln>
              <a:noFill/>
            </a:ln>
            <a:effectLst/>
          </c:spPr>
          <c:invertIfNegative val="0"/>
          <c:cat>
            <c:strRef>
              <c:f>Sheet1!$A$2:$A$4</c:f>
              <c:strCache>
                <c:ptCount val="3"/>
                <c:pt idx="0">
                  <c:v>Baseline</c:v>
                </c:pt>
                <c:pt idx="1">
                  <c:v>Mix 1</c:v>
                </c:pt>
                <c:pt idx="2">
                  <c:v>Mix 2</c:v>
                </c:pt>
              </c:strCache>
            </c:strRef>
          </c:cat>
          <c:val>
            <c:numRef>
              <c:f>Sheet1!$D$2:$D$4</c:f>
              <c:numCache>
                <c:formatCode>General</c:formatCode>
                <c:ptCount val="3"/>
                <c:pt idx="0">
                  <c:v>2.0000000000000001E-4</c:v>
                </c:pt>
                <c:pt idx="1">
                  <c:v>1.5E-3</c:v>
                </c:pt>
                <c:pt idx="2">
                  <c:v>2.0999999999999999E-3</c:v>
                </c:pt>
              </c:numCache>
            </c:numRef>
          </c:val>
          <c:extLst>
            <c:ext xmlns:c16="http://schemas.microsoft.com/office/drawing/2014/chart" uri="{C3380CC4-5D6E-409C-BE32-E72D297353CC}">
              <c16:uniqueId val="{00000002-B53C-5C4C-A8BA-AFACE4D72BC0}"/>
            </c:ext>
          </c:extLst>
        </c:ser>
        <c:ser>
          <c:idx val="3"/>
          <c:order val="3"/>
          <c:tx>
            <c:strRef>
              <c:f>Sheet1!$E$1</c:f>
              <c:strCache>
                <c:ptCount val="1"/>
                <c:pt idx="0">
                  <c:v>Aggregates</c:v>
                </c:pt>
              </c:strCache>
            </c:strRef>
          </c:tx>
          <c:spPr>
            <a:solidFill>
              <a:schemeClr val="accent4"/>
            </a:solidFill>
            <a:ln>
              <a:noFill/>
            </a:ln>
            <a:effectLst/>
          </c:spPr>
          <c:invertIfNegative val="0"/>
          <c:cat>
            <c:strRef>
              <c:f>Sheet1!$A$2:$A$4</c:f>
              <c:strCache>
                <c:ptCount val="3"/>
                <c:pt idx="0">
                  <c:v>Baseline</c:v>
                </c:pt>
                <c:pt idx="1">
                  <c:v>Mix 1</c:v>
                </c:pt>
                <c:pt idx="2">
                  <c:v>Mix 2</c:v>
                </c:pt>
              </c:strCache>
            </c:strRef>
          </c:cat>
          <c:val>
            <c:numRef>
              <c:f>Sheet1!$E$2:$E$4</c:f>
              <c:numCache>
                <c:formatCode>General</c:formatCode>
                <c:ptCount val="3"/>
                <c:pt idx="0">
                  <c:v>3.0200000000000001E-2</c:v>
                </c:pt>
                <c:pt idx="1">
                  <c:v>1.44E-2</c:v>
                </c:pt>
                <c:pt idx="2">
                  <c:v>7.9000000000000008E-3</c:v>
                </c:pt>
              </c:numCache>
            </c:numRef>
          </c:val>
          <c:extLst>
            <c:ext xmlns:c16="http://schemas.microsoft.com/office/drawing/2014/chart" uri="{C3380CC4-5D6E-409C-BE32-E72D297353CC}">
              <c16:uniqueId val="{00000003-B53C-5C4C-A8BA-AFACE4D72BC0}"/>
            </c:ext>
          </c:extLst>
        </c:ser>
        <c:ser>
          <c:idx val="4"/>
          <c:order val="4"/>
          <c:tx>
            <c:strRef>
              <c:f>Sheet1!$F$1</c:f>
              <c:strCache>
                <c:ptCount val="1"/>
                <c:pt idx="0">
                  <c:v>Manufacturing</c:v>
                </c:pt>
              </c:strCache>
            </c:strRef>
          </c:tx>
          <c:spPr>
            <a:solidFill>
              <a:schemeClr val="accent5"/>
            </a:solidFill>
            <a:ln>
              <a:noFill/>
            </a:ln>
            <a:effectLst/>
          </c:spPr>
          <c:invertIfNegative val="0"/>
          <c:cat>
            <c:strRef>
              <c:f>Sheet1!$A$2:$A$4</c:f>
              <c:strCache>
                <c:ptCount val="3"/>
                <c:pt idx="0">
                  <c:v>Baseline</c:v>
                </c:pt>
                <c:pt idx="1">
                  <c:v>Mix 1</c:v>
                </c:pt>
                <c:pt idx="2">
                  <c:v>Mix 2</c:v>
                </c:pt>
              </c:strCache>
            </c:strRef>
          </c:cat>
          <c:val>
            <c:numRef>
              <c:f>Sheet1!$F$2:$F$4</c:f>
              <c:numCache>
                <c:formatCode>General</c:formatCode>
                <c:ptCount val="3"/>
                <c:pt idx="0">
                  <c:v>4.1000000000000003E-3</c:v>
                </c:pt>
                <c:pt idx="1">
                  <c:v>8.0000000000000002E-3</c:v>
                </c:pt>
                <c:pt idx="2">
                  <c:v>8.0000000000000002E-3</c:v>
                </c:pt>
              </c:numCache>
            </c:numRef>
          </c:val>
          <c:extLst>
            <c:ext xmlns:c16="http://schemas.microsoft.com/office/drawing/2014/chart" uri="{C3380CC4-5D6E-409C-BE32-E72D297353CC}">
              <c16:uniqueId val="{00000004-B53C-5C4C-A8BA-AFACE4D72BC0}"/>
            </c:ext>
          </c:extLst>
        </c:ser>
        <c:dLbls>
          <c:showLegendKey val="0"/>
          <c:showVal val="0"/>
          <c:showCatName val="0"/>
          <c:showSerName val="0"/>
          <c:showPercent val="0"/>
          <c:showBubbleSize val="0"/>
        </c:dLbls>
        <c:gapWidth val="150"/>
        <c:overlap val="100"/>
        <c:axId val="1925061792"/>
        <c:axId val="2049916655"/>
      </c:barChart>
      <c:catAx>
        <c:axId val="1925061792"/>
        <c:scaling>
          <c:orientation val="maxMin"/>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049916655"/>
        <c:crosses val="autoZero"/>
        <c:auto val="1"/>
        <c:lblAlgn val="ctr"/>
        <c:lblOffset val="100"/>
        <c:noMultiLvlLbl val="0"/>
      </c:catAx>
      <c:valAx>
        <c:axId val="2049916655"/>
        <c:scaling>
          <c:orientation val="minMax"/>
          <c:max val="0.14000000000000001"/>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9250617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5286B1A7-C1BD-C859-C4B5-3683251F7557}"/>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pl-PL" dirty="0"/>
          </a:p>
        </p:txBody>
      </p:sp>
      <p:sp>
        <p:nvSpPr>
          <p:cNvPr id="3" name="Symbol zastępczy daty 2">
            <a:extLst>
              <a:ext uri="{FF2B5EF4-FFF2-40B4-BE49-F238E27FC236}">
                <a16:creationId xmlns:a16="http://schemas.microsoft.com/office/drawing/2014/main" id="{CA722D71-88B9-A6CD-9115-421AF6F090D8}"/>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5DD95B3-550D-4E6F-8A8B-D5F1C654E43C}" type="datetimeFigureOut">
              <a:rPr lang="pl-PL" smtClean="0"/>
              <a:t>30.03.2023</a:t>
            </a:fld>
            <a:endParaRPr lang="pl-PL" dirty="0"/>
          </a:p>
        </p:txBody>
      </p:sp>
      <p:sp>
        <p:nvSpPr>
          <p:cNvPr id="4" name="Symbol zastępczy stopki 3">
            <a:extLst>
              <a:ext uri="{FF2B5EF4-FFF2-40B4-BE49-F238E27FC236}">
                <a16:creationId xmlns:a16="http://schemas.microsoft.com/office/drawing/2014/main" id="{A3D3BF26-1364-7DE1-EDFE-5FF9A1A75678}"/>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pl-PL" dirty="0"/>
          </a:p>
        </p:txBody>
      </p:sp>
      <p:sp>
        <p:nvSpPr>
          <p:cNvPr id="5" name="Symbol zastępczy numeru slajdu 4">
            <a:extLst>
              <a:ext uri="{FF2B5EF4-FFF2-40B4-BE49-F238E27FC236}">
                <a16:creationId xmlns:a16="http://schemas.microsoft.com/office/drawing/2014/main" id="{F95FDCA1-DF39-704D-FF21-3BF2B3147909}"/>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83BDCB80-6ED6-4E9A-A272-651935758122}" type="slidenum">
              <a:rPr lang="pl-PL" smtClean="0"/>
              <a:t>‹#›</a:t>
            </a:fld>
            <a:endParaRPr lang="pl-PL" dirty="0"/>
          </a:p>
        </p:txBody>
      </p:sp>
    </p:spTree>
    <p:extLst>
      <p:ext uri="{BB962C8B-B14F-4D97-AF65-F5344CB8AC3E}">
        <p14:creationId xmlns:p14="http://schemas.microsoft.com/office/powerpoint/2010/main" val="12483942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b="0" i="0">
                <a:latin typeface="Avenir LT Std 35 Light" panose="020B0402020203020204" pitchFamily="34" charset="77"/>
              </a:defRPr>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b="0" i="0">
                <a:latin typeface="Avenir LT Std 35 Light" panose="020B0402020203020204" pitchFamily="34" charset="77"/>
              </a:defRPr>
            </a:lvl1pPr>
          </a:lstStyle>
          <a:p>
            <a:fld id="{C8042270-EF8A-A64B-8D53-42882985B852}" type="datetimeFigureOut">
              <a:rPr lang="en-US" smtClean="0"/>
              <a:pPr/>
              <a:t>3/30/23</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b="0" i="0">
                <a:latin typeface="Avenir LT Std 35 Light" panose="020B0402020203020204" pitchFamily="34" charset="77"/>
              </a:defRPr>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b="0" i="0">
                <a:latin typeface="Avenir LT Std 35 Light" panose="020B0402020203020204" pitchFamily="34" charset="77"/>
              </a:defRPr>
            </a:lvl1pPr>
          </a:lstStyle>
          <a:p>
            <a:fld id="{B9DFE078-3114-0D4B-8740-B52429FB18C3}" type="slidenum">
              <a:rPr lang="en-US" smtClean="0"/>
              <a:pPr/>
              <a:t>‹#›</a:t>
            </a:fld>
            <a:endParaRPr lang="en-US" dirty="0"/>
          </a:p>
        </p:txBody>
      </p:sp>
    </p:spTree>
    <p:extLst>
      <p:ext uri="{BB962C8B-B14F-4D97-AF65-F5344CB8AC3E}">
        <p14:creationId xmlns:p14="http://schemas.microsoft.com/office/powerpoint/2010/main" val="1202239490"/>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venir LT Std 35 Light" panose="020B0402020203020204" pitchFamily="34" charset="77"/>
        <a:ea typeface="+mn-ea"/>
        <a:cs typeface="+mn-cs"/>
      </a:defRPr>
    </a:lvl1pPr>
    <a:lvl2pPr marL="457200" algn="l" defTabSz="914400" rtl="0" eaLnBrk="1" latinLnBrk="0" hangingPunct="1">
      <a:defRPr sz="1200" b="0" i="0" kern="1200">
        <a:solidFill>
          <a:schemeClr val="tx1"/>
        </a:solidFill>
        <a:latin typeface="Avenir LT Std 35 Light" panose="020B0402020203020204" pitchFamily="34" charset="77"/>
        <a:ea typeface="+mn-ea"/>
        <a:cs typeface="+mn-cs"/>
      </a:defRPr>
    </a:lvl2pPr>
    <a:lvl3pPr marL="914400" algn="l" defTabSz="914400" rtl="0" eaLnBrk="1" latinLnBrk="0" hangingPunct="1">
      <a:defRPr sz="1200" b="0" i="0" kern="1200">
        <a:solidFill>
          <a:schemeClr val="tx1"/>
        </a:solidFill>
        <a:latin typeface="Avenir LT Std 35 Light" panose="020B0402020203020204" pitchFamily="34" charset="77"/>
        <a:ea typeface="+mn-ea"/>
        <a:cs typeface="+mn-cs"/>
      </a:defRPr>
    </a:lvl3pPr>
    <a:lvl4pPr marL="1371600" algn="l" defTabSz="914400" rtl="0" eaLnBrk="1" latinLnBrk="0" hangingPunct="1">
      <a:defRPr sz="1200" b="0" i="0" kern="1200">
        <a:solidFill>
          <a:schemeClr val="tx1"/>
        </a:solidFill>
        <a:latin typeface="Avenir LT Std 35 Light" panose="020B0402020203020204" pitchFamily="34" charset="77"/>
        <a:ea typeface="+mn-ea"/>
        <a:cs typeface="+mn-cs"/>
      </a:defRPr>
    </a:lvl4pPr>
    <a:lvl5pPr marL="1828800" algn="l" defTabSz="914400" rtl="0" eaLnBrk="1" latinLnBrk="0" hangingPunct="1">
      <a:defRPr sz="1200" b="0" i="0" kern="1200">
        <a:solidFill>
          <a:schemeClr val="tx1"/>
        </a:solidFill>
        <a:latin typeface="Avenir LT Std 35 Light" panose="020B0402020203020204" pitchFamily="34"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Thanks!  Great to be with you, and back in Houston after many years.</a:t>
            </a:r>
          </a:p>
          <a:p>
            <a:endParaRPr lang="en-US" dirty="0"/>
          </a:p>
          <a:p>
            <a:endParaRPr lang="en-US" dirty="0"/>
          </a:p>
        </p:txBody>
      </p:sp>
      <p:sp>
        <p:nvSpPr>
          <p:cNvPr id="4" name="Slide Number Placeholder 3"/>
          <p:cNvSpPr>
            <a:spLocks noGrp="1"/>
          </p:cNvSpPr>
          <p:nvPr>
            <p:ph type="sldNum" sz="quarter" idx="5"/>
          </p:nvPr>
        </p:nvSpPr>
        <p:spPr/>
        <p:txBody>
          <a:bodyPr/>
          <a:lstStyle/>
          <a:p>
            <a:fld id="{B9DFE078-3114-0D4B-8740-B52429FB18C3}" type="slidenum">
              <a:rPr lang="en-US" smtClean="0"/>
              <a:pPr/>
              <a:t>1</a:t>
            </a:fld>
            <a:endParaRPr lang="en-US" dirty="0"/>
          </a:p>
        </p:txBody>
      </p:sp>
    </p:spTree>
    <p:extLst>
      <p:ext uri="{BB962C8B-B14F-4D97-AF65-F5344CB8AC3E}">
        <p14:creationId xmlns:p14="http://schemas.microsoft.com/office/powerpoint/2010/main" val="41427086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Signed a contract in April</a:t>
            </a:r>
          </a:p>
          <a:p>
            <a:r>
              <a:rPr lang="en-US" dirty="0"/>
              <a:t>Major equipment arrived </a:t>
            </a:r>
            <a:r>
              <a:rPr lang="en-US" dirty="0" err="1"/>
              <a:t>btwn</a:t>
            </a:r>
            <a:r>
              <a:rPr lang="en-US" dirty="0"/>
              <a:t> Jul &amp; Oct</a:t>
            </a:r>
          </a:p>
          <a:p>
            <a:r>
              <a:rPr lang="en-US" dirty="0"/>
              <a:t>Finished construction in December</a:t>
            </a:r>
          </a:p>
          <a:p>
            <a:r>
              <a:rPr lang="en-US" dirty="0"/>
              <a:t>Wrapping up commissioning now… product availability announcement coming soon.</a:t>
            </a:r>
          </a:p>
          <a:p>
            <a:endParaRPr lang="en-US" dirty="0"/>
          </a:p>
          <a:p>
            <a:endParaRPr lang="en-US" dirty="0"/>
          </a:p>
        </p:txBody>
      </p:sp>
      <p:sp>
        <p:nvSpPr>
          <p:cNvPr id="4" name="Slide Number Placeholder 3"/>
          <p:cNvSpPr>
            <a:spLocks noGrp="1"/>
          </p:cNvSpPr>
          <p:nvPr>
            <p:ph type="sldNum" sz="quarter" idx="5"/>
          </p:nvPr>
        </p:nvSpPr>
        <p:spPr/>
        <p:txBody>
          <a:bodyPr/>
          <a:lstStyle/>
          <a:p>
            <a:fld id="{B9DFE078-3114-0D4B-8740-B52429FB18C3}" type="slidenum">
              <a:rPr lang="en-US" smtClean="0"/>
              <a:pPr/>
              <a:t>10</a:t>
            </a:fld>
            <a:endParaRPr lang="en-US" dirty="0"/>
          </a:p>
        </p:txBody>
      </p:sp>
    </p:spTree>
    <p:extLst>
      <p:ext uri="{BB962C8B-B14F-4D97-AF65-F5344CB8AC3E}">
        <p14:creationId xmlns:p14="http://schemas.microsoft.com/office/powerpoint/2010/main" val="26145136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Carbon reductions at our first plant are expected to be in line with the technology’s capabilities. This chart illustrates the projected carbon reduction from two specific mixes we’ve trialed onsite.</a:t>
            </a:r>
          </a:p>
          <a:p>
            <a:endParaRPr lang="en-US" dirty="0"/>
          </a:p>
          <a:p>
            <a:r>
              <a:rPr lang="en-US" dirty="0"/>
              <a:t>I anticipate that we’ll be starting which looks like Mix 1 as we work through our first months of production and get a full sense for the impact of variability in materials, weather, etc. </a:t>
            </a:r>
          </a:p>
          <a:p>
            <a:endParaRPr lang="en-US" dirty="0"/>
          </a:p>
          <a:p>
            <a:r>
              <a:rPr lang="en-US" dirty="0"/>
              <a:t> Once we have some operating history we can start being a bit more aggressive about pushing more cement out of the product, for at least some product variants, to push us closer to the carbon reduction shown on the bottom.</a:t>
            </a:r>
          </a:p>
          <a:p>
            <a:endParaRPr lang="en-US" dirty="0"/>
          </a:p>
          <a:p>
            <a:r>
              <a:rPr lang="en-US" dirty="0"/>
              <a:t>Equally excited about the economics –2 year payback.</a:t>
            </a:r>
          </a:p>
          <a:p>
            <a:endParaRPr lang="en-US" dirty="0"/>
          </a:p>
          <a:p>
            <a:pPr marL="0" indent="0">
              <a:buFontTx/>
              <a:buNone/>
            </a:pPr>
            <a:r>
              <a:rPr lang="en-US" dirty="0"/>
              <a:t>We’re excited about commercial launch, but also about the demand we’re seeing from our customer pipeline.</a:t>
            </a:r>
          </a:p>
          <a:p>
            <a:pPr marL="0" indent="0">
              <a:buFontTx/>
              <a:buNone/>
            </a:pPr>
            <a:endParaRPr lang="en-US" dirty="0"/>
          </a:p>
          <a:p>
            <a:pPr marL="0" indent="0">
              <a:buFontTx/>
              <a:buNone/>
            </a:pPr>
            <a:r>
              <a:rPr lang="en-US" dirty="0"/>
              <a:t>In parallel to getting our first retrofit designed, built and commissioned we’ve been out engaging with the masonry industry across the US.</a:t>
            </a:r>
          </a:p>
          <a:p>
            <a:pPr marL="0" indent="0">
              <a:buFontTx/>
              <a:buNone/>
            </a:pPr>
            <a:endParaRPr lang="en-US" dirty="0"/>
          </a:p>
          <a:p>
            <a:pPr marL="0" indent="0">
              <a:buFontTx/>
              <a:buNone/>
            </a:pPr>
            <a:r>
              <a:rPr lang="en-US" dirty="0"/>
              <a:t>Happy to say that we have feasibility studies underway with producers who operate more than a quarter of the plants in the country, including the country’s largest producers and numerous regional leaders.</a:t>
            </a:r>
          </a:p>
          <a:p>
            <a:pPr marL="0" indent="0">
              <a:buFontTx/>
              <a:buNone/>
            </a:pPr>
            <a:endParaRPr lang="en-US" dirty="0"/>
          </a:p>
          <a:p>
            <a:pPr marL="0" indent="0">
              <a:buFontTx/>
              <a:buNone/>
            </a:pPr>
            <a:r>
              <a:rPr lang="en-US" dirty="0"/>
              <a:t>We envision providing a full suite of services to these customers, ranging from mix design development and optimization to retrofit design and equipment supply to carbon credit monetization. We’ll have financing solutions available to facilitate retrofits and access government incentives that make the economics even better  – really the whole package of services required to unlock the full economic potential of the technology to drive rapid adoption.</a:t>
            </a:r>
          </a:p>
          <a:p>
            <a:endParaRPr lang="en-US" dirty="0"/>
          </a:p>
        </p:txBody>
      </p:sp>
      <p:sp>
        <p:nvSpPr>
          <p:cNvPr id="4" name="Slide Number Placeholder 3"/>
          <p:cNvSpPr>
            <a:spLocks noGrp="1"/>
          </p:cNvSpPr>
          <p:nvPr>
            <p:ph type="sldNum" sz="quarter" idx="5"/>
          </p:nvPr>
        </p:nvSpPr>
        <p:spPr/>
        <p:txBody>
          <a:bodyPr/>
          <a:lstStyle/>
          <a:p>
            <a:fld id="{B9DFE078-3114-0D4B-8740-B52429FB18C3}" type="slidenum">
              <a:rPr lang="en-US" smtClean="0"/>
              <a:pPr/>
              <a:t>11</a:t>
            </a:fld>
            <a:endParaRPr lang="en-US" dirty="0"/>
          </a:p>
        </p:txBody>
      </p:sp>
    </p:spTree>
    <p:extLst>
      <p:ext uri="{BB962C8B-B14F-4D97-AF65-F5344CB8AC3E}">
        <p14:creationId xmlns:p14="http://schemas.microsoft.com/office/powerpoint/2010/main" val="6399931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platform will also enable </a:t>
            </a:r>
          </a:p>
        </p:txBody>
      </p:sp>
      <p:sp>
        <p:nvSpPr>
          <p:cNvPr id="4" name="Slide Number Placeholder 3"/>
          <p:cNvSpPr>
            <a:spLocks noGrp="1"/>
          </p:cNvSpPr>
          <p:nvPr>
            <p:ph type="sldNum" sz="quarter" idx="5"/>
          </p:nvPr>
        </p:nvSpPr>
        <p:spPr/>
        <p:txBody>
          <a:bodyPr/>
          <a:lstStyle/>
          <a:p>
            <a:fld id="{B9DFE078-3114-0D4B-8740-B52429FB18C3}" type="slidenum">
              <a:rPr lang="en-US" smtClean="0"/>
              <a:pPr/>
              <a:t>12</a:t>
            </a:fld>
            <a:endParaRPr lang="en-US" dirty="0"/>
          </a:p>
        </p:txBody>
      </p:sp>
    </p:spTree>
    <p:extLst>
      <p:ext uri="{BB962C8B-B14F-4D97-AF65-F5344CB8AC3E}">
        <p14:creationId xmlns:p14="http://schemas.microsoft.com/office/powerpoint/2010/main" val="8935132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a:p>
            <a:pPr marL="0" indent="0">
              <a:buFontTx/>
              <a:buNone/>
            </a:pPr>
            <a:r>
              <a:rPr lang="en-US" dirty="0"/>
              <a:t>Encourage you to think out of the box when it comes to decarbonization, </a:t>
            </a:r>
            <a:r>
              <a:rPr lang="en-US" dirty="0" err="1"/>
              <a:t>esp</a:t>
            </a:r>
            <a:r>
              <a:rPr lang="en-US" dirty="0"/>
              <a:t> considering the challenges associated with CCS… facilitating and enabling decarbonization at different points in your value chain – whether that’s through investment in startups or in projects at your sites or your customer sites,  supply of waste materials, product offtake, purchase of credits, etc.  these might be the fastest way to start making progress in parallel to working on CCS at your plants.</a:t>
            </a:r>
          </a:p>
          <a:p>
            <a:pPr marL="0" indent="0">
              <a:buFontTx/>
              <a:buNone/>
            </a:pPr>
            <a:endParaRPr lang="en-US" dirty="0"/>
          </a:p>
          <a:p>
            <a:endParaRPr lang="en-US" dirty="0"/>
          </a:p>
        </p:txBody>
      </p:sp>
      <p:sp>
        <p:nvSpPr>
          <p:cNvPr id="4" name="Slide Number Placeholder 3"/>
          <p:cNvSpPr>
            <a:spLocks noGrp="1"/>
          </p:cNvSpPr>
          <p:nvPr>
            <p:ph type="sldNum" sz="quarter" idx="5"/>
          </p:nvPr>
        </p:nvSpPr>
        <p:spPr/>
        <p:txBody>
          <a:bodyPr/>
          <a:lstStyle/>
          <a:p>
            <a:fld id="{B9DFE078-3114-0D4B-8740-B52429FB18C3}" type="slidenum">
              <a:rPr lang="en-US" smtClean="0"/>
              <a:pPr/>
              <a:t>13</a:t>
            </a:fld>
            <a:endParaRPr lang="en-US" dirty="0"/>
          </a:p>
        </p:txBody>
      </p:sp>
    </p:spTree>
    <p:extLst>
      <p:ext uri="{BB962C8B-B14F-4D97-AF65-F5344CB8AC3E}">
        <p14:creationId xmlns:p14="http://schemas.microsoft.com/office/powerpoint/2010/main" val="32796979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DFE078-3114-0D4B-8740-B52429FB18C3}" type="slidenum">
              <a:rPr lang="en-US" smtClean="0"/>
              <a:pPr/>
              <a:t>14</a:t>
            </a:fld>
            <a:endParaRPr lang="en-US" dirty="0"/>
          </a:p>
        </p:txBody>
      </p:sp>
    </p:spTree>
    <p:extLst>
      <p:ext uri="{BB962C8B-B14F-4D97-AF65-F5344CB8AC3E}">
        <p14:creationId xmlns:p14="http://schemas.microsoft.com/office/powerpoint/2010/main" val="7600601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that, I’ll let this short video do the hard work of introducing you to our technology.</a:t>
            </a:r>
          </a:p>
        </p:txBody>
      </p:sp>
      <p:sp>
        <p:nvSpPr>
          <p:cNvPr id="4" name="Slide Number Placeholder 3"/>
          <p:cNvSpPr>
            <a:spLocks noGrp="1"/>
          </p:cNvSpPr>
          <p:nvPr>
            <p:ph type="sldNum" sz="quarter" idx="5"/>
          </p:nvPr>
        </p:nvSpPr>
        <p:spPr/>
        <p:txBody>
          <a:bodyPr/>
          <a:lstStyle/>
          <a:p>
            <a:fld id="{B9DFE078-3114-0D4B-8740-B52429FB18C3}" type="slidenum">
              <a:rPr lang="en-US" smtClean="0"/>
              <a:pPr/>
              <a:t>2</a:t>
            </a:fld>
            <a:endParaRPr lang="en-US" dirty="0"/>
          </a:p>
        </p:txBody>
      </p:sp>
    </p:spTree>
    <p:extLst>
      <p:ext uri="{BB962C8B-B14F-4D97-AF65-F5344CB8AC3E}">
        <p14:creationId xmlns:p14="http://schemas.microsoft.com/office/powerpoint/2010/main" val="684095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2284c6d3eb2_0_83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7" name="Google Shape;487;g2284c6d3eb2_0_831: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r>
              <a:rPr lang="en-US" dirty="0" err="1"/>
              <a:t>CarbonBuilt</a:t>
            </a:r>
            <a:r>
              <a:rPr lang="en-US" dirty="0"/>
              <a:t> is focused on unlocking concrete’s immense potential as a decarbonization tool, and we’re doing that as a solution provider to the existing concrete industry.</a:t>
            </a:r>
          </a:p>
          <a:p>
            <a:endParaRPr lang="en-US" dirty="0"/>
          </a:p>
          <a:p>
            <a:r>
              <a:rPr lang="en-US" dirty="0"/>
              <a:t>A bit of background on our company…</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Our foundational technology was conceived a decade ago at UCLA</a:t>
            </a:r>
            <a:endParaRPr dirty="0"/>
          </a:p>
        </p:txBody>
      </p:sp>
      <p:sp>
        <p:nvSpPr>
          <p:cNvPr id="488" name="Google Shape;488;g2284c6d3eb2_0_831:notes"/>
          <p:cNvSpPr txBox="1">
            <a:spLocks noGrp="1"/>
          </p:cNvSpPr>
          <p:nvPr>
            <p:ph type="sldNum" idx="12"/>
          </p:nvPr>
        </p:nvSpPr>
        <p:spPr>
          <a:xfrm>
            <a:off x="3970938" y="8829967"/>
            <a:ext cx="3037800" cy="46680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sz="1400"/>
              <a:t>3</a:t>
            </a:fld>
            <a:endParaRPr sz="14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2284c6d3eb2_0_83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7" name="Google Shape;487;g2284c6d3eb2_0_831: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dirty="0"/>
              <a:t>…work that culminated in two tenth scale demonstrations, the Grand Prize award in the NRG-COSIA Carbon XPRIZE competition, and lots of industry engagement ranging from third party testing to show that products made with our technology meet all required specifications to ISO-certified life cycle analysis conducted by external experts.</a:t>
            </a:r>
            <a:endParaRPr dirty="0"/>
          </a:p>
        </p:txBody>
      </p:sp>
      <p:sp>
        <p:nvSpPr>
          <p:cNvPr id="488" name="Google Shape;488;g2284c6d3eb2_0_831:notes"/>
          <p:cNvSpPr txBox="1">
            <a:spLocks noGrp="1"/>
          </p:cNvSpPr>
          <p:nvPr>
            <p:ph type="sldNum" idx="12"/>
          </p:nvPr>
        </p:nvSpPr>
        <p:spPr>
          <a:xfrm>
            <a:off x="3970938" y="8829967"/>
            <a:ext cx="3037800" cy="46680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sz="1400"/>
              <a:t>4</a:t>
            </a:fld>
            <a:endParaRPr sz="1400"/>
          </a:p>
        </p:txBody>
      </p:sp>
    </p:spTree>
    <p:extLst>
      <p:ext uri="{BB962C8B-B14F-4D97-AF65-F5344CB8AC3E}">
        <p14:creationId xmlns:p14="http://schemas.microsoft.com/office/powerpoint/2010/main" val="3570414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2284c6d3eb2_0_83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7" name="Google Shape;487;g2284c6d3eb2_0_831: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dirty="0"/>
              <a:t>Since early 2021, we’ve been focused on commercialization.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We’ve been joined on this journey with a host of leading investors, the world’s most thoughtful carbon credit buyers and others from both outside and inside the concrete industry.</a:t>
            </a:r>
            <a:endParaRPr dirty="0"/>
          </a:p>
        </p:txBody>
      </p:sp>
      <p:sp>
        <p:nvSpPr>
          <p:cNvPr id="488" name="Google Shape;488;g2284c6d3eb2_0_831:notes"/>
          <p:cNvSpPr txBox="1">
            <a:spLocks noGrp="1"/>
          </p:cNvSpPr>
          <p:nvPr>
            <p:ph type="sldNum" idx="12"/>
          </p:nvPr>
        </p:nvSpPr>
        <p:spPr>
          <a:xfrm>
            <a:off x="3970938" y="8829967"/>
            <a:ext cx="3037800" cy="46680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sz="1400"/>
              <a:t>5</a:t>
            </a:fld>
            <a:endParaRPr sz="1400"/>
          </a:p>
        </p:txBody>
      </p:sp>
    </p:spTree>
    <p:extLst>
      <p:ext uri="{BB962C8B-B14F-4D97-AF65-F5344CB8AC3E}">
        <p14:creationId xmlns:p14="http://schemas.microsoft.com/office/powerpoint/2010/main" val="374280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3"/>
        <p:cNvGrpSpPr/>
        <p:nvPr/>
      </p:nvGrpSpPr>
      <p:grpSpPr>
        <a:xfrm>
          <a:off x="0" y="0"/>
          <a:ext cx="0" cy="0"/>
          <a:chOff x="0" y="0"/>
          <a:chExt cx="0" cy="0"/>
        </a:xfrm>
      </p:grpSpPr>
      <p:sp>
        <p:nvSpPr>
          <p:cNvPr id="934" name="Google Shape;934;g10d869493ce_1_4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So just in case that didn’t come through clearly, we substantially decarbonize high volume concrete products, with no compromises to the other things that matter.  And we are doing this now.</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r>
              <a:rPr lang="en-US" dirty="0"/>
              <a:t>I’ll note that while we have ambitions in other geographies and product segments, and have technology in the pipeline for those other products, the US masonry market is our beachhead.  </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r>
              <a:rPr lang="en-US" dirty="0"/>
              <a:t>Three reasons for this: 1) we offer a compelling economic value proposition to key decision-makers in the value chain ((tech as-is, no govt involvement, no need for structured finance) 2) big enough opportunity (economically and climate-wise) for us to build a company around, 3) as we all know, focus is a critical determinant of startup success.</a:t>
            </a:r>
          </a:p>
          <a:p>
            <a:pPr marL="0" lvl="0" indent="0" algn="l" rtl="0">
              <a:lnSpc>
                <a:spcPct val="100000"/>
              </a:lnSpc>
              <a:spcBef>
                <a:spcPts val="0"/>
              </a:spcBef>
              <a:spcAft>
                <a:spcPts val="0"/>
              </a:spcAft>
              <a:buSzPts val="1400"/>
              <a:buNone/>
            </a:pPr>
            <a:endParaRPr lang="en-US" dirty="0"/>
          </a:p>
        </p:txBody>
      </p:sp>
      <p:sp>
        <p:nvSpPr>
          <p:cNvPr id="935" name="Google Shape;935;g10d869493ce_1_4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spending almost 20 years working on or investing in technology-enabled climate solutions of one kind or another, let’s just say that I am viscerally aware of the importance of delivering an economic value proposition to your customer.  Particularly for commodity products like concrete.</a:t>
            </a:r>
          </a:p>
          <a:p>
            <a:endParaRPr lang="en-US" dirty="0"/>
          </a:p>
          <a:p>
            <a:r>
              <a:rPr lang="en-US" dirty="0"/>
              <a:t>Beyond its carbon benefits, implementation of our technology delivers meaningful economic value to a producer… most tangibly a 10 to 30% reduction in the cost of raw materials and utilities- costs which can account for 40-50% of revenue.</a:t>
            </a:r>
          </a:p>
          <a:p>
            <a:endParaRPr lang="en-US" dirty="0"/>
          </a:p>
          <a:p>
            <a:r>
              <a:rPr lang="en-US" dirty="0"/>
              <a:t>On top of that we enable new revenue in the form of carbon credits from both the permanent storage of CO2 and the avoidance of carbon emissions associated with the reduction in cement usage. </a:t>
            </a:r>
          </a:p>
          <a:p>
            <a:endParaRPr lang="en-US" dirty="0"/>
          </a:p>
          <a:p>
            <a:r>
              <a:rPr lang="en-US" dirty="0"/>
              <a:t>Less quantifiable, but almost certain to occur, is the margin expansion that comes from volume growth that will come for producers offering decarbonized product without a premium.</a:t>
            </a:r>
          </a:p>
          <a:p>
            <a:endParaRPr lang="en-US" dirty="0"/>
          </a:p>
          <a:p>
            <a:r>
              <a:rPr lang="en-US" dirty="0"/>
              <a:t>Generally a low margin business, so these changes can easily double or triple net margin. This enables quick year payback of the retrofit capex which is about $1.5M for the most common production line size, and again this is without government tax credits, grants or procurement incentives which can of course play an accelerating role. Tough to find opportunities like this in the climate landscape.</a:t>
            </a:r>
          </a:p>
          <a:p>
            <a:endParaRPr lang="en-US" dirty="0"/>
          </a:p>
          <a:p>
            <a:r>
              <a:rPr lang="en-US" dirty="0"/>
              <a:t>Let’s talk about our commercialization progress.</a:t>
            </a:r>
          </a:p>
        </p:txBody>
      </p:sp>
      <p:sp>
        <p:nvSpPr>
          <p:cNvPr id="4" name="Slide Number Placeholder 3"/>
          <p:cNvSpPr>
            <a:spLocks noGrp="1"/>
          </p:cNvSpPr>
          <p:nvPr>
            <p:ph type="sldNum" sz="quarter" idx="5"/>
          </p:nvPr>
        </p:nvSpPr>
        <p:spPr/>
        <p:txBody>
          <a:bodyPr/>
          <a:lstStyle/>
          <a:p>
            <a:fld id="{B9DFE078-3114-0D4B-8740-B52429FB18C3}" type="slidenum">
              <a:rPr lang="en-US" smtClean="0"/>
              <a:pPr/>
              <a:t>7</a:t>
            </a:fld>
            <a:endParaRPr lang="en-US" dirty="0"/>
          </a:p>
        </p:txBody>
      </p:sp>
    </p:spTree>
    <p:extLst>
      <p:ext uri="{BB962C8B-B14F-4D97-AF65-F5344CB8AC3E}">
        <p14:creationId xmlns:p14="http://schemas.microsoft.com/office/powerpoint/2010/main" val="21620730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an overhead view of our first commercial partner, Blair Block.</a:t>
            </a:r>
          </a:p>
          <a:p>
            <a:endParaRPr lang="en-US" dirty="0"/>
          </a:p>
          <a:p>
            <a:r>
              <a:rPr lang="en-US" dirty="0"/>
              <a:t>This is a very typical plant with two average size production lines, each of which has its own curing chambers.</a:t>
            </a:r>
          </a:p>
          <a:p>
            <a:endParaRPr lang="en-US" dirty="0"/>
          </a:p>
        </p:txBody>
      </p:sp>
      <p:sp>
        <p:nvSpPr>
          <p:cNvPr id="4" name="Slide Number Placeholder 3"/>
          <p:cNvSpPr>
            <a:spLocks noGrp="1"/>
          </p:cNvSpPr>
          <p:nvPr>
            <p:ph type="sldNum" sz="quarter" idx="5"/>
          </p:nvPr>
        </p:nvSpPr>
        <p:spPr/>
        <p:txBody>
          <a:bodyPr/>
          <a:lstStyle/>
          <a:p>
            <a:fld id="{B9DFE078-3114-0D4B-8740-B52429FB18C3}" type="slidenum">
              <a:rPr lang="en-US" smtClean="0"/>
              <a:pPr/>
              <a:t>8</a:t>
            </a:fld>
            <a:endParaRPr lang="en-US" dirty="0"/>
          </a:p>
        </p:txBody>
      </p:sp>
    </p:spTree>
    <p:extLst>
      <p:ext uri="{BB962C8B-B14F-4D97-AF65-F5344CB8AC3E}">
        <p14:creationId xmlns:p14="http://schemas.microsoft.com/office/powerpoint/2010/main" val="38752558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CAD drawing of our retrofit… </a:t>
            </a:r>
          </a:p>
          <a:p>
            <a:endParaRPr lang="en-US" dirty="0"/>
          </a:p>
          <a:p>
            <a:r>
              <a:rPr lang="en-US" dirty="0"/>
              <a:t>Our CO2 source for this plant is waste biomass from the local forest products industry.</a:t>
            </a:r>
          </a:p>
          <a:p>
            <a:endParaRPr lang="en-US" dirty="0"/>
          </a:p>
          <a:p>
            <a:r>
              <a:rPr lang="en-US" dirty="0"/>
              <a:t>We have retrofitted line 2, and all of our equipment – a biomass dryer, biomass furnace and gas processing system – fits in the yellow area on the outside of line 2’s curing chambers.</a:t>
            </a:r>
          </a:p>
        </p:txBody>
      </p:sp>
      <p:sp>
        <p:nvSpPr>
          <p:cNvPr id="4" name="Slide Number Placeholder 3"/>
          <p:cNvSpPr>
            <a:spLocks noGrp="1"/>
          </p:cNvSpPr>
          <p:nvPr>
            <p:ph type="sldNum" sz="quarter" idx="5"/>
          </p:nvPr>
        </p:nvSpPr>
        <p:spPr/>
        <p:txBody>
          <a:bodyPr/>
          <a:lstStyle/>
          <a:p>
            <a:fld id="{B9DFE078-3114-0D4B-8740-B52429FB18C3}" type="slidenum">
              <a:rPr lang="en-US" smtClean="0"/>
              <a:pPr/>
              <a:t>9</a:t>
            </a:fld>
            <a:endParaRPr lang="en-US" dirty="0"/>
          </a:p>
        </p:txBody>
      </p:sp>
    </p:spTree>
    <p:extLst>
      <p:ext uri="{BB962C8B-B14F-4D97-AF65-F5344CB8AC3E}">
        <p14:creationId xmlns:p14="http://schemas.microsoft.com/office/powerpoint/2010/main" val="6485576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rgbClr val="222121"/>
        </a:solidFill>
        <a:effectLst/>
      </p:bgPr>
    </p:bg>
    <p:spTree>
      <p:nvGrpSpPr>
        <p:cNvPr id="1" name=""/>
        <p:cNvGrpSpPr/>
        <p:nvPr/>
      </p:nvGrpSpPr>
      <p:grpSpPr>
        <a:xfrm>
          <a:off x="0" y="0"/>
          <a:ext cx="0" cy="0"/>
          <a:chOff x="0" y="0"/>
          <a:chExt cx="0" cy="0"/>
        </a:xfrm>
      </p:grpSpPr>
      <p:pic>
        <p:nvPicPr>
          <p:cNvPr id="18" name="Obraz 17">
            <a:extLst>
              <a:ext uri="{FF2B5EF4-FFF2-40B4-BE49-F238E27FC236}">
                <a16:creationId xmlns:a16="http://schemas.microsoft.com/office/drawing/2014/main" id="{6F840FE9-6377-6930-8503-DCB85B28644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A431DF95-53B7-5940-8519-AC64CD6EBFA0}"/>
              </a:ext>
            </a:extLst>
          </p:cNvPr>
          <p:cNvSpPr>
            <a:spLocks noGrp="1"/>
          </p:cNvSpPr>
          <p:nvPr>
            <p:ph type="subTitle" idx="1" hasCustomPrompt="1"/>
          </p:nvPr>
        </p:nvSpPr>
        <p:spPr>
          <a:xfrm>
            <a:off x="736887" y="2517312"/>
            <a:ext cx="4330673" cy="210648"/>
          </a:xfrm>
          <a:prstGeom prst="rect">
            <a:avLst/>
          </a:prstGeom>
        </p:spPr>
        <p:txBody>
          <a:bodyPr anchor="ctr">
            <a:noAutofit/>
          </a:bodyPr>
          <a:lstStyle>
            <a:lvl1pPr marL="0" indent="0" algn="l">
              <a:buNone/>
              <a:defRPr sz="1600">
                <a:solidFill>
                  <a:srgbClr val="A2BDC4"/>
                </a:solidFill>
                <a:latin typeface="Arial" panose="020B060402020202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Quikrete</a:t>
            </a:r>
            <a:r>
              <a:rPr lang="en-US" dirty="0"/>
              <a:t> – January 2023</a:t>
            </a:r>
          </a:p>
        </p:txBody>
      </p:sp>
      <p:sp>
        <p:nvSpPr>
          <p:cNvPr id="7" name="Symbol zastępczy tekstu 6">
            <a:extLst>
              <a:ext uri="{FF2B5EF4-FFF2-40B4-BE49-F238E27FC236}">
                <a16:creationId xmlns:a16="http://schemas.microsoft.com/office/drawing/2014/main" id="{819DFE49-6EBD-B7D7-B865-0232C0314EF6}"/>
              </a:ext>
            </a:extLst>
          </p:cNvPr>
          <p:cNvSpPr>
            <a:spLocks noGrp="1"/>
          </p:cNvSpPr>
          <p:nvPr>
            <p:ph type="body" sz="quarter" idx="13" hasCustomPrompt="1"/>
          </p:nvPr>
        </p:nvSpPr>
        <p:spPr>
          <a:xfrm>
            <a:off x="714027" y="1248839"/>
            <a:ext cx="6916218" cy="1075261"/>
          </a:xfrm>
          <a:prstGeom prst="rect">
            <a:avLst/>
          </a:prstGeom>
        </p:spPr>
        <p:txBody>
          <a:bodyPr>
            <a:noAutofit/>
          </a:bodyPr>
          <a:lstStyle>
            <a:lvl1pPr>
              <a:lnSpc>
                <a:spcPts val="4000"/>
              </a:lnSpc>
              <a:defRPr sz="4400" b="1">
                <a:solidFill>
                  <a:srgbClr val="A2BDC4"/>
                </a:solidFill>
                <a:latin typeface="Arial" panose="020B0604020202020204" pitchFamily="34" charset="0"/>
                <a:ea typeface="Verdana" panose="020B0604030504040204" pitchFamily="34" charset="0"/>
                <a:cs typeface="Arial" panose="020B0604020202020204" pitchFamily="34" charset="0"/>
              </a:defRPr>
            </a:lvl1pPr>
          </a:lstStyle>
          <a:p>
            <a:pPr marR="0" algn="l" rtl="0"/>
            <a:r>
              <a:rPr lang="pl-PL" dirty="0" err="1"/>
              <a:t>Headline</a:t>
            </a:r>
            <a:endParaRPr lang="pl-PL" dirty="0"/>
          </a:p>
          <a:p>
            <a:pPr marR="0" algn="l" rtl="0"/>
            <a:r>
              <a:rPr lang="pl-PL" dirty="0" err="1"/>
              <a:t>Headline</a:t>
            </a:r>
            <a:endParaRPr lang="pl-PL" dirty="0"/>
          </a:p>
        </p:txBody>
      </p:sp>
      <p:sp>
        <p:nvSpPr>
          <p:cNvPr id="9" name="Subtitle 2">
            <a:extLst>
              <a:ext uri="{FF2B5EF4-FFF2-40B4-BE49-F238E27FC236}">
                <a16:creationId xmlns:a16="http://schemas.microsoft.com/office/drawing/2014/main" id="{0C5FF79A-35FF-3CED-AC76-4EEA43560866}"/>
              </a:ext>
            </a:extLst>
          </p:cNvPr>
          <p:cNvSpPr txBox="1">
            <a:spLocks/>
          </p:cNvSpPr>
          <p:nvPr userDrawn="1"/>
        </p:nvSpPr>
        <p:spPr>
          <a:xfrm>
            <a:off x="10267602" y="6041227"/>
            <a:ext cx="1533873" cy="501486"/>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1700" b="0" i="0" kern="1200">
                <a:solidFill>
                  <a:srgbClr val="A2BDC4"/>
                </a:solidFill>
                <a:latin typeface="Arial" panose="020B060402020202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venir LT Std 35 Light" panose="020B0402020203020204" pitchFamily="34" charset="77"/>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venir LT Std 35 Light" panose="020B0402020203020204" pitchFamily="34" charset="77"/>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venir LT Std 35 Light" panose="020B0402020203020204" pitchFamily="34" charset="77"/>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venir LT Std 35 Light" panose="020B0402020203020204" pitchFamily="34"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50" spc="60" baseline="0" dirty="0">
                <a:latin typeface="Arial" panose="020B0604020202020204" pitchFamily="34" charset="0"/>
                <a:ea typeface="Verdana" panose="020B0604030504040204" pitchFamily="34" charset="0"/>
                <a:cs typeface="Arial" panose="020B0604020202020204" pitchFamily="34" charset="0"/>
              </a:rPr>
              <a:t>carbonbuilt.com</a:t>
            </a:r>
          </a:p>
        </p:txBody>
      </p:sp>
      <p:sp>
        <p:nvSpPr>
          <p:cNvPr id="10" name="Subtitle 2">
            <a:extLst>
              <a:ext uri="{FF2B5EF4-FFF2-40B4-BE49-F238E27FC236}">
                <a16:creationId xmlns:a16="http://schemas.microsoft.com/office/drawing/2014/main" id="{2E83D3B3-0D14-FB5A-77D8-D8C857623C09}"/>
              </a:ext>
            </a:extLst>
          </p:cNvPr>
          <p:cNvSpPr txBox="1">
            <a:spLocks/>
          </p:cNvSpPr>
          <p:nvPr userDrawn="1"/>
        </p:nvSpPr>
        <p:spPr>
          <a:xfrm>
            <a:off x="10267603" y="5837311"/>
            <a:ext cx="1371948" cy="501486"/>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1700" b="0" i="0" kern="1200">
                <a:solidFill>
                  <a:srgbClr val="A2BDC4"/>
                </a:solidFill>
                <a:latin typeface="Arial" panose="020B060402020202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venir LT Std 35 Light" panose="020B0402020203020204" pitchFamily="34" charset="77"/>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venir LT Std 35 Light" panose="020B0402020203020204" pitchFamily="34" charset="77"/>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venir LT Std 35 Light" panose="020B0402020203020204" pitchFamily="34" charset="77"/>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venir LT Std 35 Light" panose="020B0402020203020204" pitchFamily="34"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50" spc="60" baseline="0" dirty="0">
                <a:latin typeface="Arial" panose="020B0604020202020204" pitchFamily="34" charset="0"/>
                <a:ea typeface="Verdana" panose="020B0604030504040204" pitchFamily="34" charset="0"/>
                <a:cs typeface="Arial" panose="020B0604020202020204" pitchFamily="34" charset="0"/>
              </a:rPr>
              <a:t>↘</a:t>
            </a:r>
          </a:p>
        </p:txBody>
      </p:sp>
      <p:pic>
        <p:nvPicPr>
          <p:cNvPr id="16" name="Obraz 15">
            <a:extLst>
              <a:ext uri="{FF2B5EF4-FFF2-40B4-BE49-F238E27FC236}">
                <a16:creationId xmlns:a16="http://schemas.microsoft.com/office/drawing/2014/main" id="{C81E2A89-A674-C2E4-2B3B-1AA63819F62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91233" y="5442494"/>
            <a:ext cx="2399617" cy="1349784"/>
          </a:xfrm>
          <a:prstGeom prst="rect">
            <a:avLst/>
          </a:prstGeom>
        </p:spPr>
      </p:pic>
    </p:spTree>
    <p:extLst>
      <p:ext uri="{BB962C8B-B14F-4D97-AF65-F5344CB8AC3E}">
        <p14:creationId xmlns:p14="http://schemas.microsoft.com/office/powerpoint/2010/main" val="3114711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ICTURE)">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473DAFF7-103A-8094-9483-4173A5DAC6F2}"/>
              </a:ext>
            </a:extLst>
          </p:cNvPr>
          <p:cNvSpPr/>
          <p:nvPr userDrawn="1"/>
        </p:nvSpPr>
        <p:spPr>
          <a:xfrm>
            <a:off x="352425" y="1183758"/>
            <a:ext cx="11487150" cy="4898065"/>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8" name="Obraz 7">
            <a:extLst>
              <a:ext uri="{FF2B5EF4-FFF2-40B4-BE49-F238E27FC236}">
                <a16:creationId xmlns:a16="http://schemas.microsoft.com/office/drawing/2014/main" id="{1906583D-73D2-732C-69A2-2F98FC38D6E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350392" y="6275693"/>
            <a:ext cx="1841607" cy="610881"/>
          </a:xfrm>
          <a:prstGeom prst="rect">
            <a:avLst/>
          </a:prstGeom>
        </p:spPr>
      </p:pic>
      <p:cxnSp>
        <p:nvCxnSpPr>
          <p:cNvPr id="5" name="Łącznik prosty 4">
            <a:extLst>
              <a:ext uri="{FF2B5EF4-FFF2-40B4-BE49-F238E27FC236}">
                <a16:creationId xmlns:a16="http://schemas.microsoft.com/office/drawing/2014/main" id="{CC76F851-E6BD-5689-0E80-232789902A2E}"/>
              </a:ext>
            </a:extLst>
          </p:cNvPr>
          <p:cNvCxnSpPr>
            <a:cxnSpLocks/>
          </p:cNvCxnSpPr>
          <p:nvPr userDrawn="1"/>
        </p:nvCxnSpPr>
        <p:spPr>
          <a:xfrm flipH="1">
            <a:off x="642939" y="6518275"/>
            <a:ext cx="1" cy="114300"/>
          </a:xfrm>
          <a:prstGeom prst="line">
            <a:avLst/>
          </a:prstGeom>
          <a:ln>
            <a:solidFill>
              <a:srgbClr val="29313F"/>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D0B1BEDB-DB3B-ACB2-84B4-DFC55D5158BF}"/>
              </a:ext>
            </a:extLst>
          </p:cNvPr>
          <p:cNvSpPr>
            <a:spLocks noGrp="1"/>
          </p:cNvSpPr>
          <p:nvPr>
            <p:ph type="sldNum" sz="quarter" idx="12"/>
          </p:nvPr>
        </p:nvSpPr>
        <p:spPr>
          <a:xfrm>
            <a:off x="304800" y="6461347"/>
            <a:ext cx="373520" cy="228600"/>
          </a:xfrm>
          <a:prstGeom prst="rect">
            <a:avLst/>
          </a:prstGeom>
        </p:spPr>
        <p:txBody>
          <a:bodyPr/>
          <a:lstStyle>
            <a:lvl1pPr algn="l">
              <a:defRPr sz="85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fld id="{28A2CE44-E3FE-8044-9024-371906504C62}" type="slidenum">
              <a:rPr lang="en-US" smtClean="0"/>
              <a:pPr/>
              <a:t>‹#›</a:t>
            </a:fld>
            <a:endParaRPr lang="en-US" dirty="0"/>
          </a:p>
        </p:txBody>
      </p:sp>
      <p:sp>
        <p:nvSpPr>
          <p:cNvPr id="11" name="Symbol zastępczy tekstu 20">
            <a:extLst>
              <a:ext uri="{FF2B5EF4-FFF2-40B4-BE49-F238E27FC236}">
                <a16:creationId xmlns:a16="http://schemas.microsoft.com/office/drawing/2014/main" id="{08D48CCA-0E59-0A7B-16DE-BB088B64CE8A}"/>
              </a:ext>
            </a:extLst>
          </p:cNvPr>
          <p:cNvSpPr>
            <a:spLocks noGrp="1"/>
          </p:cNvSpPr>
          <p:nvPr>
            <p:ph type="body" sz="quarter" idx="13" hasCustomPrompt="1"/>
          </p:nvPr>
        </p:nvSpPr>
        <p:spPr>
          <a:xfrm>
            <a:off x="352425" y="349841"/>
            <a:ext cx="10484947" cy="501650"/>
          </a:xfrm>
          <a:prstGeom prst="rect">
            <a:avLst/>
          </a:prstGeom>
        </p:spPr>
        <p:txBody>
          <a:bodyPr lIns="36000" tIns="36000" rIns="0">
            <a:noAutofit/>
          </a:bodyPr>
          <a:lstStyle>
            <a:lvl1pPr>
              <a:defRPr sz="175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Title</a:t>
            </a:r>
            <a:endParaRPr lang="pl-PL" dirty="0"/>
          </a:p>
        </p:txBody>
      </p:sp>
      <p:sp>
        <p:nvSpPr>
          <p:cNvPr id="2" name="Symbol zastępczy tekstu 6">
            <a:extLst>
              <a:ext uri="{FF2B5EF4-FFF2-40B4-BE49-F238E27FC236}">
                <a16:creationId xmlns:a16="http://schemas.microsoft.com/office/drawing/2014/main" id="{BA490123-1DA3-CBBD-0819-E6DA663587AE}"/>
              </a:ext>
            </a:extLst>
          </p:cNvPr>
          <p:cNvSpPr>
            <a:spLocks noGrp="1"/>
          </p:cNvSpPr>
          <p:nvPr>
            <p:ph type="body" sz="quarter" idx="23" hasCustomPrompt="1"/>
          </p:nvPr>
        </p:nvSpPr>
        <p:spPr>
          <a:xfrm>
            <a:off x="639764" y="6471495"/>
            <a:ext cx="3590923" cy="184150"/>
          </a:xfrm>
          <a:prstGeom prst="rect">
            <a:avLst/>
          </a:prstGeom>
        </p:spPr>
        <p:txBody>
          <a:bodyPr/>
          <a:lstStyle>
            <a:lvl1pPr>
              <a:defRPr sz="850">
                <a:solidFill>
                  <a:schemeClr val="tx1"/>
                </a:solidFill>
                <a:latin typeface="Arial" panose="020B0604020202020204" pitchFamily="34" charset="0"/>
                <a:cs typeface="Arial" panose="020B0604020202020204" pitchFamily="34" charset="0"/>
              </a:defRPr>
            </a:lvl1pPr>
          </a:lstStyle>
          <a:p>
            <a:pPr lvl="0"/>
            <a:r>
              <a:rPr lang="en-US" dirty="0"/>
              <a:t>Building a Better Future Using Carbon for Good</a:t>
            </a:r>
          </a:p>
          <a:p>
            <a:pPr lvl="0"/>
            <a:endParaRPr lang="pl-PL" dirty="0"/>
          </a:p>
        </p:txBody>
      </p:sp>
      <p:sp>
        <p:nvSpPr>
          <p:cNvPr id="3" name="Symbol zastępczy obrazu 8">
            <a:extLst>
              <a:ext uri="{FF2B5EF4-FFF2-40B4-BE49-F238E27FC236}">
                <a16:creationId xmlns:a16="http://schemas.microsoft.com/office/drawing/2014/main" id="{425D706E-142F-C5DD-5DA7-FAD2CB070204}"/>
              </a:ext>
            </a:extLst>
          </p:cNvPr>
          <p:cNvSpPr>
            <a:spLocks noGrp="1"/>
          </p:cNvSpPr>
          <p:nvPr>
            <p:ph type="pic" sz="quarter" idx="14" hasCustomPrompt="1"/>
          </p:nvPr>
        </p:nvSpPr>
        <p:spPr>
          <a:xfrm>
            <a:off x="762000" y="1543050"/>
            <a:ext cx="10572750" cy="4238625"/>
          </a:xfrm>
          <a:prstGeom prst="rect">
            <a:avLst/>
          </a:prstGeom>
        </p:spPr>
        <p:txBody>
          <a:bodyPr>
            <a:normAutofit/>
          </a:bodyPr>
          <a:lstStyle>
            <a:lvl1pPr>
              <a:defRPr>
                <a:solidFill>
                  <a:schemeClr val="tx1"/>
                </a:solidFill>
                <a:latin typeface="Verdana" panose="020B0604030504040204" pitchFamily="34" charset="0"/>
                <a:ea typeface="Verdana" panose="020B0604030504040204" pitchFamily="34" charset="0"/>
              </a:defRPr>
            </a:lvl1pPr>
          </a:lstStyle>
          <a:p>
            <a:r>
              <a:rPr lang="pl-PL" dirty="0"/>
              <a:t>Picture that requires a background</a:t>
            </a:r>
          </a:p>
        </p:txBody>
      </p:sp>
    </p:spTree>
    <p:extLst>
      <p:ext uri="{BB962C8B-B14F-4D97-AF65-F5344CB8AC3E}">
        <p14:creationId xmlns:p14="http://schemas.microsoft.com/office/powerpoint/2010/main" val="434910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PROCESS GRAPHIC ">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473DAFF7-103A-8094-9483-4173A5DAC6F2}"/>
              </a:ext>
            </a:extLst>
          </p:cNvPr>
          <p:cNvSpPr/>
          <p:nvPr userDrawn="1"/>
        </p:nvSpPr>
        <p:spPr>
          <a:xfrm>
            <a:off x="352425" y="1183758"/>
            <a:ext cx="11487150" cy="4898065"/>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8" name="Obraz 7">
            <a:extLst>
              <a:ext uri="{FF2B5EF4-FFF2-40B4-BE49-F238E27FC236}">
                <a16:creationId xmlns:a16="http://schemas.microsoft.com/office/drawing/2014/main" id="{1906583D-73D2-732C-69A2-2F98FC38D6E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350392" y="6275693"/>
            <a:ext cx="1841607" cy="610881"/>
          </a:xfrm>
          <a:prstGeom prst="rect">
            <a:avLst/>
          </a:prstGeom>
        </p:spPr>
      </p:pic>
      <p:cxnSp>
        <p:nvCxnSpPr>
          <p:cNvPr id="5" name="Łącznik prosty 4">
            <a:extLst>
              <a:ext uri="{FF2B5EF4-FFF2-40B4-BE49-F238E27FC236}">
                <a16:creationId xmlns:a16="http://schemas.microsoft.com/office/drawing/2014/main" id="{CC76F851-E6BD-5689-0E80-232789902A2E}"/>
              </a:ext>
            </a:extLst>
          </p:cNvPr>
          <p:cNvCxnSpPr>
            <a:cxnSpLocks/>
          </p:cNvCxnSpPr>
          <p:nvPr userDrawn="1"/>
        </p:nvCxnSpPr>
        <p:spPr>
          <a:xfrm flipH="1">
            <a:off x="642939" y="6518275"/>
            <a:ext cx="1" cy="114300"/>
          </a:xfrm>
          <a:prstGeom prst="line">
            <a:avLst/>
          </a:prstGeom>
          <a:ln>
            <a:solidFill>
              <a:srgbClr val="29313F"/>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D0B1BEDB-DB3B-ACB2-84B4-DFC55D5158BF}"/>
              </a:ext>
            </a:extLst>
          </p:cNvPr>
          <p:cNvSpPr>
            <a:spLocks noGrp="1"/>
          </p:cNvSpPr>
          <p:nvPr>
            <p:ph type="sldNum" sz="quarter" idx="12"/>
          </p:nvPr>
        </p:nvSpPr>
        <p:spPr>
          <a:xfrm>
            <a:off x="304800" y="6461347"/>
            <a:ext cx="373520" cy="228600"/>
          </a:xfrm>
          <a:prstGeom prst="rect">
            <a:avLst/>
          </a:prstGeom>
        </p:spPr>
        <p:txBody>
          <a:bodyPr/>
          <a:lstStyle>
            <a:lvl1pPr algn="l">
              <a:defRPr sz="85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fld id="{28A2CE44-E3FE-8044-9024-371906504C62}" type="slidenum">
              <a:rPr lang="en-US" smtClean="0"/>
              <a:pPr/>
              <a:t>‹#›</a:t>
            </a:fld>
            <a:endParaRPr lang="en-US" dirty="0"/>
          </a:p>
        </p:txBody>
      </p:sp>
      <p:sp>
        <p:nvSpPr>
          <p:cNvPr id="11" name="Symbol zastępczy tekstu 20">
            <a:extLst>
              <a:ext uri="{FF2B5EF4-FFF2-40B4-BE49-F238E27FC236}">
                <a16:creationId xmlns:a16="http://schemas.microsoft.com/office/drawing/2014/main" id="{08D48CCA-0E59-0A7B-16DE-BB088B64CE8A}"/>
              </a:ext>
            </a:extLst>
          </p:cNvPr>
          <p:cNvSpPr>
            <a:spLocks noGrp="1"/>
          </p:cNvSpPr>
          <p:nvPr>
            <p:ph type="body" sz="quarter" idx="13" hasCustomPrompt="1"/>
          </p:nvPr>
        </p:nvSpPr>
        <p:spPr>
          <a:xfrm>
            <a:off x="352425" y="349841"/>
            <a:ext cx="10484947" cy="501650"/>
          </a:xfrm>
          <a:prstGeom prst="rect">
            <a:avLst/>
          </a:prstGeom>
        </p:spPr>
        <p:txBody>
          <a:bodyPr lIns="36000" tIns="36000" rIns="0">
            <a:noAutofit/>
          </a:bodyPr>
          <a:lstStyle>
            <a:lvl1pPr>
              <a:defRPr sz="175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Title</a:t>
            </a:r>
            <a:endParaRPr lang="pl-PL" dirty="0"/>
          </a:p>
        </p:txBody>
      </p:sp>
      <p:sp>
        <p:nvSpPr>
          <p:cNvPr id="2" name="Symbol zastępczy tekstu 6">
            <a:extLst>
              <a:ext uri="{FF2B5EF4-FFF2-40B4-BE49-F238E27FC236}">
                <a16:creationId xmlns:a16="http://schemas.microsoft.com/office/drawing/2014/main" id="{BA490123-1DA3-CBBD-0819-E6DA663587AE}"/>
              </a:ext>
            </a:extLst>
          </p:cNvPr>
          <p:cNvSpPr>
            <a:spLocks noGrp="1"/>
          </p:cNvSpPr>
          <p:nvPr>
            <p:ph type="body" sz="quarter" idx="23" hasCustomPrompt="1"/>
          </p:nvPr>
        </p:nvSpPr>
        <p:spPr>
          <a:xfrm>
            <a:off x="639764" y="6471495"/>
            <a:ext cx="3590923" cy="184150"/>
          </a:xfrm>
          <a:prstGeom prst="rect">
            <a:avLst/>
          </a:prstGeom>
        </p:spPr>
        <p:txBody>
          <a:bodyPr/>
          <a:lstStyle>
            <a:lvl1pPr>
              <a:defRPr sz="850">
                <a:solidFill>
                  <a:schemeClr val="tx1"/>
                </a:solidFill>
                <a:latin typeface="Arial" panose="020B0604020202020204" pitchFamily="34" charset="0"/>
                <a:cs typeface="Arial" panose="020B0604020202020204" pitchFamily="34" charset="0"/>
              </a:defRPr>
            </a:lvl1pPr>
          </a:lstStyle>
          <a:p>
            <a:pPr lvl="0"/>
            <a:r>
              <a:rPr lang="en-US" dirty="0"/>
              <a:t>Building a Better Future Using Carbon for Good</a:t>
            </a:r>
          </a:p>
          <a:p>
            <a:pPr lvl="0"/>
            <a:endParaRPr lang="pl-PL" dirty="0"/>
          </a:p>
        </p:txBody>
      </p:sp>
      <p:pic>
        <p:nvPicPr>
          <p:cNvPr id="3" name="Obraz 2">
            <a:extLst>
              <a:ext uri="{FF2B5EF4-FFF2-40B4-BE49-F238E27FC236}">
                <a16:creationId xmlns:a16="http://schemas.microsoft.com/office/drawing/2014/main" id="{88AC8028-B2F4-058B-46C1-64EDC46D7A3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56236" y="1203959"/>
            <a:ext cx="11460504" cy="4851883"/>
          </a:xfrm>
          <a:prstGeom prst="rect">
            <a:avLst/>
          </a:prstGeom>
        </p:spPr>
      </p:pic>
    </p:spTree>
    <p:extLst>
      <p:ext uri="{BB962C8B-B14F-4D97-AF65-F5344CB8AC3E}">
        <p14:creationId xmlns:p14="http://schemas.microsoft.com/office/powerpoint/2010/main" val="19002622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2_PROCESS GRAPHIC">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473DAFF7-103A-8094-9483-4173A5DAC6F2}"/>
              </a:ext>
            </a:extLst>
          </p:cNvPr>
          <p:cNvSpPr/>
          <p:nvPr userDrawn="1"/>
        </p:nvSpPr>
        <p:spPr>
          <a:xfrm>
            <a:off x="352425" y="1183758"/>
            <a:ext cx="11487150" cy="4898065"/>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8" name="Obraz 7">
            <a:extLst>
              <a:ext uri="{FF2B5EF4-FFF2-40B4-BE49-F238E27FC236}">
                <a16:creationId xmlns:a16="http://schemas.microsoft.com/office/drawing/2014/main" id="{1906583D-73D2-732C-69A2-2F98FC38D6E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350392" y="6275693"/>
            <a:ext cx="1841607" cy="610881"/>
          </a:xfrm>
          <a:prstGeom prst="rect">
            <a:avLst/>
          </a:prstGeom>
        </p:spPr>
      </p:pic>
      <p:cxnSp>
        <p:nvCxnSpPr>
          <p:cNvPr id="5" name="Łącznik prosty 4">
            <a:extLst>
              <a:ext uri="{FF2B5EF4-FFF2-40B4-BE49-F238E27FC236}">
                <a16:creationId xmlns:a16="http://schemas.microsoft.com/office/drawing/2014/main" id="{CC76F851-E6BD-5689-0E80-232789902A2E}"/>
              </a:ext>
            </a:extLst>
          </p:cNvPr>
          <p:cNvCxnSpPr>
            <a:cxnSpLocks/>
          </p:cNvCxnSpPr>
          <p:nvPr userDrawn="1"/>
        </p:nvCxnSpPr>
        <p:spPr>
          <a:xfrm flipH="1">
            <a:off x="642939" y="6518275"/>
            <a:ext cx="1" cy="114300"/>
          </a:xfrm>
          <a:prstGeom prst="line">
            <a:avLst/>
          </a:prstGeom>
          <a:ln>
            <a:solidFill>
              <a:srgbClr val="29313F"/>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D0B1BEDB-DB3B-ACB2-84B4-DFC55D5158BF}"/>
              </a:ext>
            </a:extLst>
          </p:cNvPr>
          <p:cNvSpPr>
            <a:spLocks noGrp="1"/>
          </p:cNvSpPr>
          <p:nvPr>
            <p:ph type="sldNum" sz="quarter" idx="12"/>
          </p:nvPr>
        </p:nvSpPr>
        <p:spPr>
          <a:xfrm>
            <a:off x="304800" y="6461347"/>
            <a:ext cx="373520" cy="228600"/>
          </a:xfrm>
          <a:prstGeom prst="rect">
            <a:avLst/>
          </a:prstGeom>
        </p:spPr>
        <p:txBody>
          <a:bodyPr/>
          <a:lstStyle>
            <a:lvl1pPr algn="l">
              <a:defRPr sz="85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fld id="{28A2CE44-E3FE-8044-9024-371906504C62}" type="slidenum">
              <a:rPr lang="en-US" smtClean="0"/>
              <a:pPr/>
              <a:t>‹#›</a:t>
            </a:fld>
            <a:endParaRPr lang="en-US" dirty="0"/>
          </a:p>
        </p:txBody>
      </p:sp>
      <p:sp>
        <p:nvSpPr>
          <p:cNvPr id="11" name="Symbol zastępczy tekstu 20">
            <a:extLst>
              <a:ext uri="{FF2B5EF4-FFF2-40B4-BE49-F238E27FC236}">
                <a16:creationId xmlns:a16="http://schemas.microsoft.com/office/drawing/2014/main" id="{08D48CCA-0E59-0A7B-16DE-BB088B64CE8A}"/>
              </a:ext>
            </a:extLst>
          </p:cNvPr>
          <p:cNvSpPr>
            <a:spLocks noGrp="1"/>
          </p:cNvSpPr>
          <p:nvPr>
            <p:ph type="body" sz="quarter" idx="13" hasCustomPrompt="1"/>
          </p:nvPr>
        </p:nvSpPr>
        <p:spPr>
          <a:xfrm>
            <a:off x="352425" y="349841"/>
            <a:ext cx="10484947" cy="501650"/>
          </a:xfrm>
          <a:prstGeom prst="rect">
            <a:avLst/>
          </a:prstGeom>
        </p:spPr>
        <p:txBody>
          <a:bodyPr lIns="36000" tIns="36000" rIns="0">
            <a:noAutofit/>
          </a:bodyPr>
          <a:lstStyle>
            <a:lvl1pPr>
              <a:defRPr sz="175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Title</a:t>
            </a:r>
            <a:endParaRPr lang="pl-PL" dirty="0"/>
          </a:p>
        </p:txBody>
      </p:sp>
      <p:sp>
        <p:nvSpPr>
          <p:cNvPr id="2" name="Symbol zastępczy tekstu 6">
            <a:extLst>
              <a:ext uri="{FF2B5EF4-FFF2-40B4-BE49-F238E27FC236}">
                <a16:creationId xmlns:a16="http://schemas.microsoft.com/office/drawing/2014/main" id="{BA490123-1DA3-CBBD-0819-E6DA663587AE}"/>
              </a:ext>
            </a:extLst>
          </p:cNvPr>
          <p:cNvSpPr>
            <a:spLocks noGrp="1"/>
          </p:cNvSpPr>
          <p:nvPr>
            <p:ph type="body" sz="quarter" idx="23" hasCustomPrompt="1"/>
          </p:nvPr>
        </p:nvSpPr>
        <p:spPr>
          <a:xfrm>
            <a:off x="639764" y="6471495"/>
            <a:ext cx="3590923" cy="184150"/>
          </a:xfrm>
          <a:prstGeom prst="rect">
            <a:avLst/>
          </a:prstGeom>
        </p:spPr>
        <p:txBody>
          <a:bodyPr/>
          <a:lstStyle>
            <a:lvl1pPr>
              <a:defRPr sz="850">
                <a:solidFill>
                  <a:schemeClr val="tx1"/>
                </a:solidFill>
                <a:latin typeface="Arial" panose="020B0604020202020204" pitchFamily="34" charset="0"/>
                <a:cs typeface="Arial" panose="020B0604020202020204" pitchFamily="34" charset="0"/>
              </a:defRPr>
            </a:lvl1pPr>
          </a:lstStyle>
          <a:p>
            <a:pPr lvl="0"/>
            <a:r>
              <a:rPr lang="en-US" dirty="0"/>
              <a:t>Building a Better Future Using Carbon for Good</a:t>
            </a:r>
          </a:p>
          <a:p>
            <a:pPr lvl="0"/>
            <a:endParaRPr lang="pl-PL" dirty="0"/>
          </a:p>
        </p:txBody>
      </p:sp>
      <p:pic>
        <p:nvPicPr>
          <p:cNvPr id="3" name="Obraz 2">
            <a:extLst>
              <a:ext uri="{FF2B5EF4-FFF2-40B4-BE49-F238E27FC236}">
                <a16:creationId xmlns:a16="http://schemas.microsoft.com/office/drawing/2014/main" id="{5729E4E9-2824-8AF1-E79E-956CB18B795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52426" y="1203960"/>
            <a:ext cx="11487150" cy="4861560"/>
          </a:xfrm>
          <a:prstGeom prst="rect">
            <a:avLst/>
          </a:prstGeom>
        </p:spPr>
      </p:pic>
    </p:spTree>
    <p:extLst>
      <p:ext uri="{BB962C8B-B14F-4D97-AF65-F5344CB8AC3E}">
        <p14:creationId xmlns:p14="http://schemas.microsoft.com/office/powerpoint/2010/main" val="1010637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WHITE SLIDE AND TITLE">
    <p:spTree>
      <p:nvGrpSpPr>
        <p:cNvPr id="1" name=""/>
        <p:cNvGrpSpPr/>
        <p:nvPr/>
      </p:nvGrpSpPr>
      <p:grpSpPr>
        <a:xfrm>
          <a:off x="0" y="0"/>
          <a:ext cx="0" cy="0"/>
          <a:chOff x="0" y="0"/>
          <a:chExt cx="0" cy="0"/>
        </a:xfrm>
      </p:grpSpPr>
      <p:pic>
        <p:nvPicPr>
          <p:cNvPr id="8" name="Obraz 7">
            <a:extLst>
              <a:ext uri="{FF2B5EF4-FFF2-40B4-BE49-F238E27FC236}">
                <a16:creationId xmlns:a16="http://schemas.microsoft.com/office/drawing/2014/main" id="{58357C19-AE6C-DB5E-B746-E361452323A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350392" y="6275693"/>
            <a:ext cx="1841607" cy="610881"/>
          </a:xfrm>
          <a:prstGeom prst="rect">
            <a:avLst/>
          </a:prstGeom>
        </p:spPr>
      </p:pic>
      <p:cxnSp>
        <p:nvCxnSpPr>
          <p:cNvPr id="5" name="Łącznik prosty 4">
            <a:extLst>
              <a:ext uri="{FF2B5EF4-FFF2-40B4-BE49-F238E27FC236}">
                <a16:creationId xmlns:a16="http://schemas.microsoft.com/office/drawing/2014/main" id="{FC4A9583-7A88-6F61-CCB5-3109EF878221}"/>
              </a:ext>
            </a:extLst>
          </p:cNvPr>
          <p:cNvCxnSpPr>
            <a:cxnSpLocks/>
          </p:cNvCxnSpPr>
          <p:nvPr userDrawn="1"/>
        </p:nvCxnSpPr>
        <p:spPr>
          <a:xfrm flipH="1">
            <a:off x="642939" y="6518275"/>
            <a:ext cx="1" cy="114300"/>
          </a:xfrm>
          <a:prstGeom prst="line">
            <a:avLst/>
          </a:prstGeom>
          <a:ln>
            <a:solidFill>
              <a:srgbClr val="29313F"/>
            </a:solidFill>
          </a:ln>
        </p:spPr>
        <p:style>
          <a:lnRef idx="1">
            <a:schemeClr val="accent1"/>
          </a:lnRef>
          <a:fillRef idx="0">
            <a:schemeClr val="accent1"/>
          </a:fillRef>
          <a:effectRef idx="0">
            <a:schemeClr val="accent1"/>
          </a:effectRef>
          <a:fontRef idx="minor">
            <a:schemeClr val="tx1"/>
          </a:fontRef>
        </p:style>
      </p:cxnSp>
      <p:sp>
        <p:nvSpPr>
          <p:cNvPr id="10" name="Symbol zastępczy tekstu 20">
            <a:extLst>
              <a:ext uri="{FF2B5EF4-FFF2-40B4-BE49-F238E27FC236}">
                <a16:creationId xmlns:a16="http://schemas.microsoft.com/office/drawing/2014/main" id="{2B28BD2A-89BB-5616-7BEA-F187AE8F200E}"/>
              </a:ext>
            </a:extLst>
          </p:cNvPr>
          <p:cNvSpPr>
            <a:spLocks noGrp="1"/>
          </p:cNvSpPr>
          <p:nvPr>
            <p:ph type="body" sz="quarter" idx="13" hasCustomPrompt="1"/>
          </p:nvPr>
        </p:nvSpPr>
        <p:spPr>
          <a:xfrm>
            <a:off x="352425" y="349841"/>
            <a:ext cx="10484947" cy="501650"/>
          </a:xfrm>
          <a:prstGeom prst="rect">
            <a:avLst/>
          </a:prstGeom>
        </p:spPr>
        <p:txBody>
          <a:bodyPr lIns="36000" tIns="36000" rIns="0">
            <a:noAutofit/>
          </a:bodyPr>
          <a:lstStyle>
            <a:lvl1pPr>
              <a:defRPr sz="175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Title</a:t>
            </a:r>
            <a:endParaRPr lang="pl-PL" dirty="0"/>
          </a:p>
        </p:txBody>
      </p:sp>
      <p:sp>
        <p:nvSpPr>
          <p:cNvPr id="2" name="Symbol zastępczy tekstu 6">
            <a:extLst>
              <a:ext uri="{FF2B5EF4-FFF2-40B4-BE49-F238E27FC236}">
                <a16:creationId xmlns:a16="http://schemas.microsoft.com/office/drawing/2014/main" id="{5C3A1E46-D792-4C2A-2FA7-3E72456C90E7}"/>
              </a:ext>
            </a:extLst>
          </p:cNvPr>
          <p:cNvSpPr>
            <a:spLocks noGrp="1"/>
          </p:cNvSpPr>
          <p:nvPr>
            <p:ph type="body" sz="quarter" idx="23" hasCustomPrompt="1"/>
          </p:nvPr>
        </p:nvSpPr>
        <p:spPr>
          <a:xfrm>
            <a:off x="639764" y="6471495"/>
            <a:ext cx="3590923" cy="184150"/>
          </a:xfrm>
          <a:prstGeom prst="rect">
            <a:avLst/>
          </a:prstGeom>
        </p:spPr>
        <p:txBody>
          <a:bodyPr/>
          <a:lstStyle>
            <a:lvl1pPr>
              <a:defRPr sz="850">
                <a:solidFill>
                  <a:schemeClr val="tx1"/>
                </a:solidFill>
                <a:latin typeface="Arial" panose="020B0604020202020204" pitchFamily="34" charset="0"/>
                <a:cs typeface="Arial" panose="020B0604020202020204" pitchFamily="34" charset="0"/>
              </a:defRPr>
            </a:lvl1pPr>
          </a:lstStyle>
          <a:p>
            <a:pPr lvl="0"/>
            <a:r>
              <a:rPr lang="en-US" dirty="0"/>
              <a:t>Building a Better Future Using Carbon for Good</a:t>
            </a:r>
          </a:p>
          <a:p>
            <a:pPr lvl="0"/>
            <a:endParaRPr lang="pl-PL" dirty="0"/>
          </a:p>
        </p:txBody>
      </p:sp>
      <p:sp>
        <p:nvSpPr>
          <p:cNvPr id="3" name="Slide Number Placeholder 5">
            <a:extLst>
              <a:ext uri="{FF2B5EF4-FFF2-40B4-BE49-F238E27FC236}">
                <a16:creationId xmlns:a16="http://schemas.microsoft.com/office/drawing/2014/main" id="{78A373BD-B80F-0101-3CD4-B73BEAF16258}"/>
              </a:ext>
            </a:extLst>
          </p:cNvPr>
          <p:cNvSpPr>
            <a:spLocks noGrp="1"/>
          </p:cNvSpPr>
          <p:nvPr>
            <p:ph type="sldNum" sz="quarter" idx="12"/>
          </p:nvPr>
        </p:nvSpPr>
        <p:spPr>
          <a:xfrm>
            <a:off x="304800" y="6461347"/>
            <a:ext cx="373520" cy="228600"/>
          </a:xfrm>
          <a:prstGeom prst="rect">
            <a:avLst/>
          </a:prstGeom>
        </p:spPr>
        <p:txBody>
          <a:bodyPr/>
          <a:lstStyle>
            <a:lvl1pPr algn="l">
              <a:defRPr sz="85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fld id="{28A2CE44-E3FE-8044-9024-371906504C62}" type="slidenum">
              <a:rPr lang="en-US" smtClean="0"/>
              <a:pPr/>
              <a:t>‹#›</a:t>
            </a:fld>
            <a:endParaRPr lang="en-US" dirty="0"/>
          </a:p>
        </p:txBody>
      </p:sp>
    </p:spTree>
    <p:extLst>
      <p:ext uri="{BB962C8B-B14F-4D97-AF65-F5344CB8AC3E}">
        <p14:creationId xmlns:p14="http://schemas.microsoft.com/office/powerpoint/2010/main" val="1550478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TEXT)">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473DAFF7-103A-8094-9483-4173A5DAC6F2}"/>
              </a:ext>
            </a:extLst>
          </p:cNvPr>
          <p:cNvSpPr/>
          <p:nvPr userDrawn="1"/>
        </p:nvSpPr>
        <p:spPr>
          <a:xfrm>
            <a:off x="352425" y="1183758"/>
            <a:ext cx="11487150" cy="4898065"/>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8" name="Obraz 7">
            <a:extLst>
              <a:ext uri="{FF2B5EF4-FFF2-40B4-BE49-F238E27FC236}">
                <a16:creationId xmlns:a16="http://schemas.microsoft.com/office/drawing/2014/main" id="{1906583D-73D2-732C-69A2-2F98FC38D6E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350392" y="6275693"/>
            <a:ext cx="1841607" cy="610881"/>
          </a:xfrm>
          <a:prstGeom prst="rect">
            <a:avLst/>
          </a:prstGeom>
        </p:spPr>
      </p:pic>
      <p:cxnSp>
        <p:nvCxnSpPr>
          <p:cNvPr id="5" name="Łącznik prosty 4">
            <a:extLst>
              <a:ext uri="{FF2B5EF4-FFF2-40B4-BE49-F238E27FC236}">
                <a16:creationId xmlns:a16="http://schemas.microsoft.com/office/drawing/2014/main" id="{CC76F851-E6BD-5689-0E80-232789902A2E}"/>
              </a:ext>
            </a:extLst>
          </p:cNvPr>
          <p:cNvCxnSpPr>
            <a:cxnSpLocks/>
          </p:cNvCxnSpPr>
          <p:nvPr userDrawn="1"/>
        </p:nvCxnSpPr>
        <p:spPr>
          <a:xfrm flipH="1">
            <a:off x="642939" y="6518275"/>
            <a:ext cx="1" cy="114300"/>
          </a:xfrm>
          <a:prstGeom prst="line">
            <a:avLst/>
          </a:prstGeom>
          <a:ln>
            <a:solidFill>
              <a:srgbClr val="29313F"/>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D0B1BEDB-DB3B-ACB2-84B4-DFC55D5158BF}"/>
              </a:ext>
            </a:extLst>
          </p:cNvPr>
          <p:cNvSpPr>
            <a:spLocks noGrp="1"/>
          </p:cNvSpPr>
          <p:nvPr>
            <p:ph type="sldNum" sz="quarter" idx="12"/>
          </p:nvPr>
        </p:nvSpPr>
        <p:spPr>
          <a:xfrm>
            <a:off x="304800" y="6461347"/>
            <a:ext cx="373520" cy="228600"/>
          </a:xfrm>
          <a:prstGeom prst="rect">
            <a:avLst/>
          </a:prstGeom>
        </p:spPr>
        <p:txBody>
          <a:bodyPr/>
          <a:lstStyle>
            <a:lvl1pPr algn="l">
              <a:defRPr sz="85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fld id="{28A2CE44-E3FE-8044-9024-371906504C62}" type="slidenum">
              <a:rPr lang="en-US" smtClean="0"/>
              <a:pPr/>
              <a:t>‹#›</a:t>
            </a:fld>
            <a:endParaRPr lang="en-US" dirty="0"/>
          </a:p>
        </p:txBody>
      </p:sp>
      <p:sp>
        <p:nvSpPr>
          <p:cNvPr id="11" name="Symbol zastępczy tekstu 20">
            <a:extLst>
              <a:ext uri="{FF2B5EF4-FFF2-40B4-BE49-F238E27FC236}">
                <a16:creationId xmlns:a16="http://schemas.microsoft.com/office/drawing/2014/main" id="{08D48CCA-0E59-0A7B-16DE-BB088B64CE8A}"/>
              </a:ext>
            </a:extLst>
          </p:cNvPr>
          <p:cNvSpPr>
            <a:spLocks noGrp="1"/>
          </p:cNvSpPr>
          <p:nvPr>
            <p:ph type="body" sz="quarter" idx="13" hasCustomPrompt="1"/>
          </p:nvPr>
        </p:nvSpPr>
        <p:spPr>
          <a:xfrm>
            <a:off x="352425" y="349841"/>
            <a:ext cx="10484947" cy="501650"/>
          </a:xfrm>
          <a:prstGeom prst="rect">
            <a:avLst/>
          </a:prstGeom>
        </p:spPr>
        <p:txBody>
          <a:bodyPr lIns="36000" tIns="36000" rIns="0">
            <a:noAutofit/>
          </a:bodyPr>
          <a:lstStyle>
            <a:lvl1pPr>
              <a:defRPr sz="175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Title</a:t>
            </a:r>
            <a:endParaRPr lang="pl-PL" dirty="0"/>
          </a:p>
        </p:txBody>
      </p:sp>
      <p:sp>
        <p:nvSpPr>
          <p:cNvPr id="2" name="Symbol zastępczy tekstu 6">
            <a:extLst>
              <a:ext uri="{FF2B5EF4-FFF2-40B4-BE49-F238E27FC236}">
                <a16:creationId xmlns:a16="http://schemas.microsoft.com/office/drawing/2014/main" id="{BA490123-1DA3-CBBD-0819-E6DA663587AE}"/>
              </a:ext>
            </a:extLst>
          </p:cNvPr>
          <p:cNvSpPr>
            <a:spLocks noGrp="1"/>
          </p:cNvSpPr>
          <p:nvPr>
            <p:ph type="body" sz="quarter" idx="23" hasCustomPrompt="1"/>
          </p:nvPr>
        </p:nvSpPr>
        <p:spPr>
          <a:xfrm>
            <a:off x="639764" y="6471495"/>
            <a:ext cx="3590923" cy="184150"/>
          </a:xfrm>
          <a:prstGeom prst="rect">
            <a:avLst/>
          </a:prstGeom>
        </p:spPr>
        <p:txBody>
          <a:bodyPr/>
          <a:lstStyle>
            <a:lvl1pPr>
              <a:defRPr sz="850">
                <a:solidFill>
                  <a:schemeClr val="tx1"/>
                </a:solidFill>
                <a:latin typeface="Arial" panose="020B0604020202020204" pitchFamily="34" charset="0"/>
                <a:cs typeface="Arial" panose="020B0604020202020204" pitchFamily="34" charset="0"/>
              </a:defRPr>
            </a:lvl1pPr>
          </a:lstStyle>
          <a:p>
            <a:pPr lvl="0"/>
            <a:r>
              <a:rPr lang="en-US" dirty="0"/>
              <a:t>Building a Better Future Using Carbon for Good</a:t>
            </a:r>
          </a:p>
          <a:p>
            <a:pPr lvl="0"/>
            <a:endParaRPr lang="pl-PL" dirty="0"/>
          </a:p>
        </p:txBody>
      </p:sp>
      <p:sp>
        <p:nvSpPr>
          <p:cNvPr id="3" name="Symbol zastępczy tekstu 20">
            <a:extLst>
              <a:ext uri="{FF2B5EF4-FFF2-40B4-BE49-F238E27FC236}">
                <a16:creationId xmlns:a16="http://schemas.microsoft.com/office/drawing/2014/main" id="{88AAE72F-4012-9DA4-7BC8-9C3637420027}"/>
              </a:ext>
            </a:extLst>
          </p:cNvPr>
          <p:cNvSpPr>
            <a:spLocks noGrp="1"/>
          </p:cNvSpPr>
          <p:nvPr>
            <p:ph type="body" sz="quarter" idx="15" hasCustomPrompt="1"/>
          </p:nvPr>
        </p:nvSpPr>
        <p:spPr>
          <a:xfrm>
            <a:off x="639764" y="1517230"/>
            <a:ext cx="7707054" cy="3050752"/>
          </a:xfrm>
          <a:prstGeom prst="rect">
            <a:avLst/>
          </a:prstGeom>
        </p:spPr>
        <p:txBody>
          <a:bodyPr lIns="36000" tIns="36000" rIns="0">
            <a:normAutofit/>
          </a:bodyPr>
          <a:lstStyle>
            <a:lvl1pPr>
              <a:lnSpc>
                <a:spcPct val="100000"/>
              </a:lnSpc>
              <a:defRPr sz="160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r>
              <a:rPr lang="pl-PL" dirty="0"/>
              <a:t> </a:t>
            </a:r>
          </a:p>
        </p:txBody>
      </p:sp>
    </p:spTree>
    <p:extLst>
      <p:ext uri="{BB962C8B-B14F-4D97-AF65-F5344CB8AC3E}">
        <p14:creationId xmlns:p14="http://schemas.microsoft.com/office/powerpoint/2010/main" val="37150102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TEXT)">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473DAFF7-103A-8094-9483-4173A5DAC6F2}"/>
              </a:ext>
            </a:extLst>
          </p:cNvPr>
          <p:cNvSpPr/>
          <p:nvPr userDrawn="1"/>
        </p:nvSpPr>
        <p:spPr>
          <a:xfrm>
            <a:off x="352425" y="1183758"/>
            <a:ext cx="11487150" cy="4898065"/>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Symbol zastępczy tekstu 20">
            <a:extLst>
              <a:ext uri="{FF2B5EF4-FFF2-40B4-BE49-F238E27FC236}">
                <a16:creationId xmlns:a16="http://schemas.microsoft.com/office/drawing/2014/main" id="{0BA527C4-ED36-87A0-9BDE-2C733B019589}"/>
              </a:ext>
            </a:extLst>
          </p:cNvPr>
          <p:cNvSpPr>
            <a:spLocks noGrp="1"/>
          </p:cNvSpPr>
          <p:nvPr>
            <p:ph type="body" sz="quarter" idx="24" hasCustomPrompt="1"/>
          </p:nvPr>
        </p:nvSpPr>
        <p:spPr>
          <a:xfrm>
            <a:off x="642940" y="1507130"/>
            <a:ext cx="7707054" cy="3050752"/>
          </a:xfrm>
          <a:prstGeom prst="rect">
            <a:avLst/>
          </a:prstGeom>
        </p:spPr>
        <p:txBody>
          <a:bodyPr lIns="36000" tIns="36000" rIns="0">
            <a:normAutofit/>
          </a:bodyPr>
          <a:lstStyle>
            <a:lvl1pPr marL="285750" indent="-285750">
              <a:lnSpc>
                <a:spcPct val="100000"/>
              </a:lnSpc>
              <a:buFont typeface="Arial" panose="020B0604020202020204" pitchFamily="34" charset="0"/>
              <a:buChar char="•"/>
              <a:defRPr sz="160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pl-PL" dirty="0"/>
          </a:p>
        </p:txBody>
      </p:sp>
      <p:pic>
        <p:nvPicPr>
          <p:cNvPr id="8" name="Obraz 7">
            <a:extLst>
              <a:ext uri="{FF2B5EF4-FFF2-40B4-BE49-F238E27FC236}">
                <a16:creationId xmlns:a16="http://schemas.microsoft.com/office/drawing/2014/main" id="{1906583D-73D2-732C-69A2-2F98FC38D6E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350392" y="6275693"/>
            <a:ext cx="1841607" cy="610881"/>
          </a:xfrm>
          <a:prstGeom prst="rect">
            <a:avLst/>
          </a:prstGeom>
        </p:spPr>
      </p:pic>
      <p:cxnSp>
        <p:nvCxnSpPr>
          <p:cNvPr id="5" name="Łącznik prosty 4">
            <a:extLst>
              <a:ext uri="{FF2B5EF4-FFF2-40B4-BE49-F238E27FC236}">
                <a16:creationId xmlns:a16="http://schemas.microsoft.com/office/drawing/2014/main" id="{CC76F851-E6BD-5689-0E80-232789902A2E}"/>
              </a:ext>
            </a:extLst>
          </p:cNvPr>
          <p:cNvCxnSpPr>
            <a:cxnSpLocks/>
          </p:cNvCxnSpPr>
          <p:nvPr userDrawn="1"/>
        </p:nvCxnSpPr>
        <p:spPr>
          <a:xfrm flipH="1">
            <a:off x="642939" y="6518275"/>
            <a:ext cx="1" cy="114300"/>
          </a:xfrm>
          <a:prstGeom prst="line">
            <a:avLst/>
          </a:prstGeom>
          <a:ln>
            <a:solidFill>
              <a:srgbClr val="29313F"/>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D0B1BEDB-DB3B-ACB2-84B4-DFC55D5158BF}"/>
              </a:ext>
            </a:extLst>
          </p:cNvPr>
          <p:cNvSpPr>
            <a:spLocks noGrp="1"/>
          </p:cNvSpPr>
          <p:nvPr>
            <p:ph type="sldNum" sz="quarter" idx="12"/>
          </p:nvPr>
        </p:nvSpPr>
        <p:spPr>
          <a:xfrm>
            <a:off x="304800" y="6461347"/>
            <a:ext cx="373520" cy="228600"/>
          </a:xfrm>
          <a:prstGeom prst="rect">
            <a:avLst/>
          </a:prstGeom>
        </p:spPr>
        <p:txBody>
          <a:bodyPr/>
          <a:lstStyle>
            <a:lvl1pPr algn="l">
              <a:defRPr sz="85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fld id="{28A2CE44-E3FE-8044-9024-371906504C62}" type="slidenum">
              <a:rPr lang="en-US" smtClean="0"/>
              <a:pPr/>
              <a:t>‹#›</a:t>
            </a:fld>
            <a:endParaRPr lang="en-US" dirty="0"/>
          </a:p>
        </p:txBody>
      </p:sp>
      <p:sp>
        <p:nvSpPr>
          <p:cNvPr id="11" name="Symbol zastępczy tekstu 20">
            <a:extLst>
              <a:ext uri="{FF2B5EF4-FFF2-40B4-BE49-F238E27FC236}">
                <a16:creationId xmlns:a16="http://schemas.microsoft.com/office/drawing/2014/main" id="{08D48CCA-0E59-0A7B-16DE-BB088B64CE8A}"/>
              </a:ext>
            </a:extLst>
          </p:cNvPr>
          <p:cNvSpPr>
            <a:spLocks noGrp="1"/>
          </p:cNvSpPr>
          <p:nvPr>
            <p:ph type="body" sz="quarter" idx="13" hasCustomPrompt="1"/>
          </p:nvPr>
        </p:nvSpPr>
        <p:spPr>
          <a:xfrm>
            <a:off x="352425" y="349841"/>
            <a:ext cx="10484947" cy="501650"/>
          </a:xfrm>
          <a:prstGeom prst="rect">
            <a:avLst/>
          </a:prstGeom>
        </p:spPr>
        <p:txBody>
          <a:bodyPr lIns="36000" tIns="36000" rIns="0">
            <a:noAutofit/>
          </a:bodyPr>
          <a:lstStyle>
            <a:lvl1pPr>
              <a:defRPr sz="175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Title</a:t>
            </a:r>
            <a:endParaRPr lang="pl-PL" dirty="0"/>
          </a:p>
        </p:txBody>
      </p:sp>
      <p:sp>
        <p:nvSpPr>
          <p:cNvPr id="2" name="Symbol zastępczy tekstu 6">
            <a:extLst>
              <a:ext uri="{FF2B5EF4-FFF2-40B4-BE49-F238E27FC236}">
                <a16:creationId xmlns:a16="http://schemas.microsoft.com/office/drawing/2014/main" id="{BA490123-1DA3-CBBD-0819-E6DA663587AE}"/>
              </a:ext>
            </a:extLst>
          </p:cNvPr>
          <p:cNvSpPr>
            <a:spLocks noGrp="1"/>
          </p:cNvSpPr>
          <p:nvPr>
            <p:ph type="body" sz="quarter" idx="23" hasCustomPrompt="1"/>
          </p:nvPr>
        </p:nvSpPr>
        <p:spPr>
          <a:xfrm>
            <a:off x="639764" y="6471495"/>
            <a:ext cx="3590923" cy="184150"/>
          </a:xfrm>
          <a:prstGeom prst="rect">
            <a:avLst/>
          </a:prstGeom>
        </p:spPr>
        <p:txBody>
          <a:bodyPr/>
          <a:lstStyle>
            <a:lvl1pPr>
              <a:defRPr sz="850">
                <a:solidFill>
                  <a:schemeClr val="tx1"/>
                </a:solidFill>
                <a:latin typeface="Arial" panose="020B0604020202020204" pitchFamily="34" charset="0"/>
                <a:cs typeface="Arial" panose="020B0604020202020204" pitchFamily="34" charset="0"/>
              </a:defRPr>
            </a:lvl1pPr>
          </a:lstStyle>
          <a:p>
            <a:pPr lvl="0"/>
            <a:r>
              <a:rPr lang="en-US" dirty="0"/>
              <a:t>Building a Better Future Using Carbon for Good</a:t>
            </a:r>
          </a:p>
          <a:p>
            <a:pPr lvl="0"/>
            <a:endParaRPr lang="pl-PL" dirty="0"/>
          </a:p>
        </p:txBody>
      </p:sp>
    </p:spTree>
    <p:extLst>
      <p:ext uri="{BB962C8B-B14F-4D97-AF65-F5344CB8AC3E}">
        <p14:creationId xmlns:p14="http://schemas.microsoft.com/office/powerpoint/2010/main" val="20213695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WHITE SLIDE, TITLE AND TEXT ">
    <p:spTree>
      <p:nvGrpSpPr>
        <p:cNvPr id="1" name=""/>
        <p:cNvGrpSpPr/>
        <p:nvPr/>
      </p:nvGrpSpPr>
      <p:grpSpPr>
        <a:xfrm>
          <a:off x="0" y="0"/>
          <a:ext cx="0" cy="0"/>
          <a:chOff x="0" y="0"/>
          <a:chExt cx="0" cy="0"/>
        </a:xfrm>
      </p:grpSpPr>
      <p:pic>
        <p:nvPicPr>
          <p:cNvPr id="8" name="Obraz 7">
            <a:extLst>
              <a:ext uri="{FF2B5EF4-FFF2-40B4-BE49-F238E27FC236}">
                <a16:creationId xmlns:a16="http://schemas.microsoft.com/office/drawing/2014/main" id="{58357C19-AE6C-DB5E-B746-E361452323A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350392" y="6275693"/>
            <a:ext cx="1841607" cy="610881"/>
          </a:xfrm>
          <a:prstGeom prst="rect">
            <a:avLst/>
          </a:prstGeom>
        </p:spPr>
      </p:pic>
      <p:cxnSp>
        <p:nvCxnSpPr>
          <p:cNvPr id="5" name="Łącznik prosty 4">
            <a:extLst>
              <a:ext uri="{FF2B5EF4-FFF2-40B4-BE49-F238E27FC236}">
                <a16:creationId xmlns:a16="http://schemas.microsoft.com/office/drawing/2014/main" id="{FC4A9583-7A88-6F61-CCB5-3109EF878221}"/>
              </a:ext>
            </a:extLst>
          </p:cNvPr>
          <p:cNvCxnSpPr>
            <a:cxnSpLocks/>
          </p:cNvCxnSpPr>
          <p:nvPr userDrawn="1"/>
        </p:nvCxnSpPr>
        <p:spPr>
          <a:xfrm flipH="1">
            <a:off x="642939" y="6518275"/>
            <a:ext cx="1" cy="114300"/>
          </a:xfrm>
          <a:prstGeom prst="line">
            <a:avLst/>
          </a:prstGeom>
          <a:ln>
            <a:solidFill>
              <a:srgbClr val="29313F"/>
            </a:solidFill>
          </a:ln>
        </p:spPr>
        <p:style>
          <a:lnRef idx="1">
            <a:schemeClr val="accent1"/>
          </a:lnRef>
          <a:fillRef idx="0">
            <a:schemeClr val="accent1"/>
          </a:fillRef>
          <a:effectRef idx="0">
            <a:schemeClr val="accent1"/>
          </a:effectRef>
          <a:fontRef idx="minor">
            <a:schemeClr val="tx1"/>
          </a:fontRef>
        </p:style>
      </p:cxnSp>
      <p:sp>
        <p:nvSpPr>
          <p:cNvPr id="9" name="Slide Number Placeholder 5">
            <a:extLst>
              <a:ext uri="{FF2B5EF4-FFF2-40B4-BE49-F238E27FC236}">
                <a16:creationId xmlns:a16="http://schemas.microsoft.com/office/drawing/2014/main" id="{151C7956-138A-3D12-75B9-5784B3ECC9CD}"/>
              </a:ext>
            </a:extLst>
          </p:cNvPr>
          <p:cNvSpPr>
            <a:spLocks noGrp="1"/>
          </p:cNvSpPr>
          <p:nvPr>
            <p:ph type="sldNum" sz="quarter" idx="12"/>
          </p:nvPr>
        </p:nvSpPr>
        <p:spPr>
          <a:xfrm>
            <a:off x="304800" y="6461347"/>
            <a:ext cx="373520" cy="228600"/>
          </a:xfrm>
          <a:prstGeom prst="rect">
            <a:avLst/>
          </a:prstGeom>
        </p:spPr>
        <p:txBody>
          <a:bodyPr/>
          <a:lstStyle>
            <a:lvl1pPr algn="l">
              <a:defRPr sz="85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fld id="{28A2CE44-E3FE-8044-9024-371906504C62}" type="slidenum">
              <a:rPr lang="en-US" smtClean="0"/>
              <a:pPr/>
              <a:t>‹#›</a:t>
            </a:fld>
            <a:endParaRPr lang="en-US" dirty="0"/>
          </a:p>
        </p:txBody>
      </p:sp>
      <p:sp>
        <p:nvSpPr>
          <p:cNvPr id="10" name="Symbol zastępczy tekstu 20">
            <a:extLst>
              <a:ext uri="{FF2B5EF4-FFF2-40B4-BE49-F238E27FC236}">
                <a16:creationId xmlns:a16="http://schemas.microsoft.com/office/drawing/2014/main" id="{2B28BD2A-89BB-5616-7BEA-F187AE8F200E}"/>
              </a:ext>
            </a:extLst>
          </p:cNvPr>
          <p:cNvSpPr>
            <a:spLocks noGrp="1"/>
          </p:cNvSpPr>
          <p:nvPr>
            <p:ph type="body" sz="quarter" idx="13" hasCustomPrompt="1"/>
          </p:nvPr>
        </p:nvSpPr>
        <p:spPr>
          <a:xfrm>
            <a:off x="352425" y="349841"/>
            <a:ext cx="10484947" cy="501650"/>
          </a:xfrm>
          <a:prstGeom prst="rect">
            <a:avLst/>
          </a:prstGeom>
        </p:spPr>
        <p:txBody>
          <a:bodyPr lIns="36000" tIns="36000" rIns="0">
            <a:noAutofit/>
          </a:bodyPr>
          <a:lstStyle>
            <a:lvl1pPr>
              <a:defRPr sz="175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Title</a:t>
            </a:r>
            <a:endParaRPr lang="pl-PL" dirty="0"/>
          </a:p>
        </p:txBody>
      </p:sp>
      <p:sp>
        <p:nvSpPr>
          <p:cNvPr id="2" name="Symbol zastępczy tekstu 6">
            <a:extLst>
              <a:ext uri="{FF2B5EF4-FFF2-40B4-BE49-F238E27FC236}">
                <a16:creationId xmlns:a16="http://schemas.microsoft.com/office/drawing/2014/main" id="{5C3A1E46-D792-4C2A-2FA7-3E72456C90E7}"/>
              </a:ext>
            </a:extLst>
          </p:cNvPr>
          <p:cNvSpPr>
            <a:spLocks noGrp="1"/>
          </p:cNvSpPr>
          <p:nvPr>
            <p:ph type="body" sz="quarter" idx="23" hasCustomPrompt="1"/>
          </p:nvPr>
        </p:nvSpPr>
        <p:spPr>
          <a:xfrm>
            <a:off x="639764" y="6471495"/>
            <a:ext cx="3590923" cy="184150"/>
          </a:xfrm>
          <a:prstGeom prst="rect">
            <a:avLst/>
          </a:prstGeom>
        </p:spPr>
        <p:txBody>
          <a:bodyPr/>
          <a:lstStyle>
            <a:lvl1pPr>
              <a:defRPr sz="850">
                <a:solidFill>
                  <a:schemeClr val="tx1"/>
                </a:solidFill>
                <a:latin typeface="Arial" panose="020B0604020202020204" pitchFamily="34" charset="0"/>
                <a:cs typeface="Arial" panose="020B0604020202020204" pitchFamily="34" charset="0"/>
              </a:defRPr>
            </a:lvl1pPr>
          </a:lstStyle>
          <a:p>
            <a:pPr lvl="0"/>
            <a:r>
              <a:rPr lang="en-US" dirty="0"/>
              <a:t>Building a Better Future Using Carbon for Good</a:t>
            </a:r>
          </a:p>
          <a:p>
            <a:pPr lvl="0"/>
            <a:endParaRPr lang="pl-PL" dirty="0"/>
          </a:p>
        </p:txBody>
      </p:sp>
      <p:sp>
        <p:nvSpPr>
          <p:cNvPr id="3" name="Symbol zastępczy tekstu 20">
            <a:extLst>
              <a:ext uri="{FF2B5EF4-FFF2-40B4-BE49-F238E27FC236}">
                <a16:creationId xmlns:a16="http://schemas.microsoft.com/office/drawing/2014/main" id="{A679DF26-D17D-21B2-3D7D-6CADC7551195}"/>
              </a:ext>
            </a:extLst>
          </p:cNvPr>
          <p:cNvSpPr>
            <a:spLocks noGrp="1"/>
          </p:cNvSpPr>
          <p:nvPr>
            <p:ph type="body" sz="quarter" idx="15" hasCustomPrompt="1"/>
          </p:nvPr>
        </p:nvSpPr>
        <p:spPr>
          <a:xfrm>
            <a:off x="352426" y="1407834"/>
            <a:ext cx="7707054" cy="3050752"/>
          </a:xfrm>
          <a:prstGeom prst="rect">
            <a:avLst/>
          </a:prstGeom>
        </p:spPr>
        <p:txBody>
          <a:bodyPr lIns="36000" tIns="36000" rIns="0">
            <a:normAutofit/>
          </a:bodyPr>
          <a:lstStyle>
            <a:lvl1pPr>
              <a:lnSpc>
                <a:spcPct val="100000"/>
              </a:lnSpc>
              <a:defRPr sz="160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r>
              <a:rPr lang="pl-PL" dirty="0"/>
              <a:t> </a:t>
            </a:r>
          </a:p>
        </p:txBody>
      </p:sp>
    </p:spTree>
    <p:extLst>
      <p:ext uri="{BB962C8B-B14F-4D97-AF65-F5344CB8AC3E}">
        <p14:creationId xmlns:p14="http://schemas.microsoft.com/office/powerpoint/2010/main" val="28305673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WHITE SLIDE, TITLE AND TEXT (SECOND LEVEL)">
    <p:spTree>
      <p:nvGrpSpPr>
        <p:cNvPr id="1" name=""/>
        <p:cNvGrpSpPr/>
        <p:nvPr/>
      </p:nvGrpSpPr>
      <p:grpSpPr>
        <a:xfrm>
          <a:off x="0" y="0"/>
          <a:ext cx="0" cy="0"/>
          <a:chOff x="0" y="0"/>
          <a:chExt cx="0" cy="0"/>
        </a:xfrm>
      </p:grpSpPr>
      <p:pic>
        <p:nvPicPr>
          <p:cNvPr id="8" name="Obraz 7">
            <a:extLst>
              <a:ext uri="{FF2B5EF4-FFF2-40B4-BE49-F238E27FC236}">
                <a16:creationId xmlns:a16="http://schemas.microsoft.com/office/drawing/2014/main" id="{58357C19-AE6C-DB5E-B746-E361452323A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350392" y="6275693"/>
            <a:ext cx="1841607" cy="610881"/>
          </a:xfrm>
          <a:prstGeom prst="rect">
            <a:avLst/>
          </a:prstGeom>
        </p:spPr>
      </p:pic>
      <p:cxnSp>
        <p:nvCxnSpPr>
          <p:cNvPr id="5" name="Łącznik prosty 4">
            <a:extLst>
              <a:ext uri="{FF2B5EF4-FFF2-40B4-BE49-F238E27FC236}">
                <a16:creationId xmlns:a16="http://schemas.microsoft.com/office/drawing/2014/main" id="{FC4A9583-7A88-6F61-CCB5-3109EF878221}"/>
              </a:ext>
            </a:extLst>
          </p:cNvPr>
          <p:cNvCxnSpPr>
            <a:cxnSpLocks/>
          </p:cNvCxnSpPr>
          <p:nvPr userDrawn="1"/>
        </p:nvCxnSpPr>
        <p:spPr>
          <a:xfrm flipH="1">
            <a:off x="642939" y="6518275"/>
            <a:ext cx="1" cy="114300"/>
          </a:xfrm>
          <a:prstGeom prst="line">
            <a:avLst/>
          </a:prstGeom>
          <a:ln>
            <a:solidFill>
              <a:srgbClr val="29313F"/>
            </a:solidFill>
          </a:ln>
        </p:spPr>
        <p:style>
          <a:lnRef idx="1">
            <a:schemeClr val="accent1"/>
          </a:lnRef>
          <a:fillRef idx="0">
            <a:schemeClr val="accent1"/>
          </a:fillRef>
          <a:effectRef idx="0">
            <a:schemeClr val="accent1"/>
          </a:effectRef>
          <a:fontRef idx="minor">
            <a:schemeClr val="tx1"/>
          </a:fontRef>
        </p:style>
      </p:cxnSp>
      <p:sp>
        <p:nvSpPr>
          <p:cNvPr id="9" name="Slide Number Placeholder 5">
            <a:extLst>
              <a:ext uri="{FF2B5EF4-FFF2-40B4-BE49-F238E27FC236}">
                <a16:creationId xmlns:a16="http://schemas.microsoft.com/office/drawing/2014/main" id="{151C7956-138A-3D12-75B9-5784B3ECC9CD}"/>
              </a:ext>
            </a:extLst>
          </p:cNvPr>
          <p:cNvSpPr>
            <a:spLocks noGrp="1"/>
          </p:cNvSpPr>
          <p:nvPr>
            <p:ph type="sldNum" sz="quarter" idx="12"/>
          </p:nvPr>
        </p:nvSpPr>
        <p:spPr>
          <a:xfrm>
            <a:off x="304800" y="6461347"/>
            <a:ext cx="373520" cy="228600"/>
          </a:xfrm>
          <a:prstGeom prst="rect">
            <a:avLst/>
          </a:prstGeom>
        </p:spPr>
        <p:txBody>
          <a:bodyPr/>
          <a:lstStyle>
            <a:lvl1pPr algn="l">
              <a:defRPr sz="85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fld id="{28A2CE44-E3FE-8044-9024-371906504C62}" type="slidenum">
              <a:rPr lang="en-US" smtClean="0"/>
              <a:pPr/>
              <a:t>‹#›</a:t>
            </a:fld>
            <a:endParaRPr lang="en-US" dirty="0"/>
          </a:p>
        </p:txBody>
      </p:sp>
      <p:sp>
        <p:nvSpPr>
          <p:cNvPr id="10" name="Symbol zastępczy tekstu 20">
            <a:extLst>
              <a:ext uri="{FF2B5EF4-FFF2-40B4-BE49-F238E27FC236}">
                <a16:creationId xmlns:a16="http://schemas.microsoft.com/office/drawing/2014/main" id="{2B28BD2A-89BB-5616-7BEA-F187AE8F200E}"/>
              </a:ext>
            </a:extLst>
          </p:cNvPr>
          <p:cNvSpPr>
            <a:spLocks noGrp="1"/>
          </p:cNvSpPr>
          <p:nvPr>
            <p:ph type="body" sz="quarter" idx="13" hasCustomPrompt="1"/>
          </p:nvPr>
        </p:nvSpPr>
        <p:spPr>
          <a:xfrm>
            <a:off x="352425" y="349841"/>
            <a:ext cx="10484947" cy="501650"/>
          </a:xfrm>
          <a:prstGeom prst="rect">
            <a:avLst/>
          </a:prstGeom>
        </p:spPr>
        <p:txBody>
          <a:bodyPr lIns="36000" tIns="36000" rIns="0">
            <a:noAutofit/>
          </a:bodyPr>
          <a:lstStyle>
            <a:lvl1pPr>
              <a:defRPr sz="175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Title</a:t>
            </a:r>
            <a:endParaRPr lang="pl-PL" dirty="0"/>
          </a:p>
        </p:txBody>
      </p:sp>
      <p:sp>
        <p:nvSpPr>
          <p:cNvPr id="2" name="Symbol zastępczy tekstu 6">
            <a:extLst>
              <a:ext uri="{FF2B5EF4-FFF2-40B4-BE49-F238E27FC236}">
                <a16:creationId xmlns:a16="http://schemas.microsoft.com/office/drawing/2014/main" id="{5C3A1E46-D792-4C2A-2FA7-3E72456C90E7}"/>
              </a:ext>
            </a:extLst>
          </p:cNvPr>
          <p:cNvSpPr>
            <a:spLocks noGrp="1"/>
          </p:cNvSpPr>
          <p:nvPr>
            <p:ph type="body" sz="quarter" idx="23" hasCustomPrompt="1"/>
          </p:nvPr>
        </p:nvSpPr>
        <p:spPr>
          <a:xfrm>
            <a:off x="639764" y="6471495"/>
            <a:ext cx="3590923" cy="184150"/>
          </a:xfrm>
          <a:prstGeom prst="rect">
            <a:avLst/>
          </a:prstGeom>
        </p:spPr>
        <p:txBody>
          <a:bodyPr/>
          <a:lstStyle>
            <a:lvl1pPr>
              <a:defRPr sz="850">
                <a:solidFill>
                  <a:schemeClr val="tx1"/>
                </a:solidFill>
                <a:latin typeface="Arial" panose="020B0604020202020204" pitchFamily="34" charset="0"/>
                <a:cs typeface="Arial" panose="020B0604020202020204" pitchFamily="34" charset="0"/>
              </a:defRPr>
            </a:lvl1pPr>
          </a:lstStyle>
          <a:p>
            <a:pPr lvl="0"/>
            <a:r>
              <a:rPr lang="en-US" dirty="0"/>
              <a:t>Building a Better Future Using Carbon for Good</a:t>
            </a:r>
          </a:p>
          <a:p>
            <a:pPr lvl="0"/>
            <a:endParaRPr lang="pl-PL" dirty="0"/>
          </a:p>
        </p:txBody>
      </p:sp>
      <p:sp>
        <p:nvSpPr>
          <p:cNvPr id="3" name="Symbol zastępczy tekstu 20">
            <a:extLst>
              <a:ext uri="{FF2B5EF4-FFF2-40B4-BE49-F238E27FC236}">
                <a16:creationId xmlns:a16="http://schemas.microsoft.com/office/drawing/2014/main" id="{A679DF26-D17D-21B2-3D7D-6CADC7551195}"/>
              </a:ext>
            </a:extLst>
          </p:cNvPr>
          <p:cNvSpPr>
            <a:spLocks noGrp="1"/>
          </p:cNvSpPr>
          <p:nvPr>
            <p:ph type="body" sz="quarter" idx="15" hasCustomPrompt="1"/>
          </p:nvPr>
        </p:nvSpPr>
        <p:spPr>
          <a:xfrm>
            <a:off x="352426" y="1407834"/>
            <a:ext cx="7707054" cy="3050752"/>
          </a:xfrm>
          <a:prstGeom prst="rect">
            <a:avLst/>
          </a:prstGeom>
        </p:spPr>
        <p:txBody>
          <a:bodyPr lIns="36000" tIns="36000" rIns="0">
            <a:normAutofit/>
          </a:bodyPr>
          <a:lstStyle>
            <a:lvl1pPr marL="285750" indent="-285750">
              <a:lnSpc>
                <a:spcPct val="100000"/>
              </a:lnSpc>
              <a:buFont typeface="Arial" panose="020B0604020202020204" pitchFamily="34" charset="0"/>
              <a:buChar char="•"/>
              <a:defRPr sz="160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pl-PL" dirty="0"/>
          </a:p>
        </p:txBody>
      </p:sp>
    </p:spTree>
    <p:extLst>
      <p:ext uri="{BB962C8B-B14F-4D97-AF65-F5344CB8AC3E}">
        <p14:creationId xmlns:p14="http://schemas.microsoft.com/office/powerpoint/2010/main" val="13020278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WHITE 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221726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2 PICTURES">
    <p:spTree>
      <p:nvGrpSpPr>
        <p:cNvPr id="1" name=""/>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81292B21-8291-5162-EEEA-258838BBE2F4}"/>
              </a:ext>
            </a:extLst>
          </p:cNvPr>
          <p:cNvSpPr>
            <a:spLocks noGrp="1"/>
          </p:cNvSpPr>
          <p:nvPr>
            <p:ph type="pic" sz="quarter" idx="14" hasCustomPrompt="1"/>
          </p:nvPr>
        </p:nvSpPr>
        <p:spPr>
          <a:xfrm>
            <a:off x="352425" y="1452563"/>
            <a:ext cx="5431687" cy="3558916"/>
          </a:xfrm>
          <a:prstGeom prst="rect">
            <a:avLst/>
          </a:prstGeom>
        </p:spPr>
        <p:txBody>
          <a:bodyPr/>
          <a:lstStyle>
            <a:lvl1pPr>
              <a:defRPr>
                <a:solidFill>
                  <a:schemeClr val="tx1"/>
                </a:solidFill>
                <a:latin typeface="Verdana" panose="020B0604030504040204" pitchFamily="34" charset="0"/>
                <a:ea typeface="Verdana" panose="020B0604030504040204" pitchFamily="34" charset="0"/>
              </a:defRPr>
            </a:lvl1pPr>
          </a:lstStyle>
          <a:p>
            <a:r>
              <a:rPr lang="pl-PL" dirty="0"/>
              <a:t>Picture </a:t>
            </a:r>
          </a:p>
        </p:txBody>
      </p:sp>
      <p:sp>
        <p:nvSpPr>
          <p:cNvPr id="11" name="Symbol zastępczy obrazu 9">
            <a:extLst>
              <a:ext uri="{FF2B5EF4-FFF2-40B4-BE49-F238E27FC236}">
                <a16:creationId xmlns:a16="http://schemas.microsoft.com/office/drawing/2014/main" id="{B63C5B34-5771-1F44-301A-E5C6AB75B6E5}"/>
              </a:ext>
            </a:extLst>
          </p:cNvPr>
          <p:cNvSpPr>
            <a:spLocks noGrp="1"/>
          </p:cNvSpPr>
          <p:nvPr>
            <p:ph type="pic" sz="quarter" idx="15" hasCustomPrompt="1"/>
          </p:nvPr>
        </p:nvSpPr>
        <p:spPr>
          <a:xfrm>
            <a:off x="5945151" y="1452563"/>
            <a:ext cx="5431687" cy="3558916"/>
          </a:xfrm>
          <a:prstGeom prst="rect">
            <a:avLst/>
          </a:prstGeom>
        </p:spPr>
        <p:txBody>
          <a:bodyPr/>
          <a:lstStyle>
            <a:lvl1pPr>
              <a:defRPr>
                <a:solidFill>
                  <a:schemeClr val="tx1"/>
                </a:solidFill>
                <a:latin typeface="Verdana" panose="020B0604030504040204" pitchFamily="34" charset="0"/>
                <a:ea typeface="Verdana" panose="020B0604030504040204" pitchFamily="34" charset="0"/>
              </a:defRPr>
            </a:lvl1pPr>
          </a:lstStyle>
          <a:p>
            <a:r>
              <a:rPr lang="pl-PL" dirty="0"/>
              <a:t>Picture</a:t>
            </a:r>
          </a:p>
        </p:txBody>
      </p:sp>
      <p:pic>
        <p:nvPicPr>
          <p:cNvPr id="3" name="Obraz 2">
            <a:extLst>
              <a:ext uri="{FF2B5EF4-FFF2-40B4-BE49-F238E27FC236}">
                <a16:creationId xmlns:a16="http://schemas.microsoft.com/office/drawing/2014/main" id="{23758576-CEC2-DE9E-1700-CD032B8A85E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350392" y="6275693"/>
            <a:ext cx="1841607" cy="610881"/>
          </a:xfrm>
          <a:prstGeom prst="rect">
            <a:avLst/>
          </a:prstGeom>
        </p:spPr>
      </p:pic>
      <p:cxnSp>
        <p:nvCxnSpPr>
          <p:cNvPr id="6" name="Łącznik prosty 5">
            <a:extLst>
              <a:ext uri="{FF2B5EF4-FFF2-40B4-BE49-F238E27FC236}">
                <a16:creationId xmlns:a16="http://schemas.microsoft.com/office/drawing/2014/main" id="{101081BE-4D15-54D4-B361-75B60F7DCE47}"/>
              </a:ext>
            </a:extLst>
          </p:cNvPr>
          <p:cNvCxnSpPr>
            <a:cxnSpLocks/>
          </p:cNvCxnSpPr>
          <p:nvPr userDrawn="1"/>
        </p:nvCxnSpPr>
        <p:spPr>
          <a:xfrm flipH="1">
            <a:off x="642939" y="6518275"/>
            <a:ext cx="1" cy="114300"/>
          </a:xfrm>
          <a:prstGeom prst="line">
            <a:avLst/>
          </a:prstGeom>
          <a:ln>
            <a:solidFill>
              <a:srgbClr val="29313F"/>
            </a:solidFill>
          </a:ln>
        </p:spPr>
        <p:style>
          <a:lnRef idx="1">
            <a:schemeClr val="accent1"/>
          </a:lnRef>
          <a:fillRef idx="0">
            <a:schemeClr val="accent1"/>
          </a:fillRef>
          <a:effectRef idx="0">
            <a:schemeClr val="accent1"/>
          </a:effectRef>
          <a:fontRef idx="minor">
            <a:schemeClr val="tx1"/>
          </a:fontRef>
        </p:style>
      </p:cxnSp>
      <p:sp>
        <p:nvSpPr>
          <p:cNvPr id="8" name="Slide Number Placeholder 5">
            <a:extLst>
              <a:ext uri="{FF2B5EF4-FFF2-40B4-BE49-F238E27FC236}">
                <a16:creationId xmlns:a16="http://schemas.microsoft.com/office/drawing/2014/main" id="{8F8CDDD5-D739-7874-863B-9ECC7734218C}"/>
              </a:ext>
            </a:extLst>
          </p:cNvPr>
          <p:cNvSpPr>
            <a:spLocks noGrp="1"/>
          </p:cNvSpPr>
          <p:nvPr>
            <p:ph type="sldNum" sz="quarter" idx="12"/>
          </p:nvPr>
        </p:nvSpPr>
        <p:spPr>
          <a:xfrm>
            <a:off x="304800" y="6461347"/>
            <a:ext cx="373520" cy="228600"/>
          </a:xfrm>
          <a:prstGeom prst="rect">
            <a:avLst/>
          </a:prstGeom>
        </p:spPr>
        <p:txBody>
          <a:bodyPr/>
          <a:lstStyle>
            <a:lvl1pPr algn="l">
              <a:defRPr sz="85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fld id="{28A2CE44-E3FE-8044-9024-371906504C62}" type="slidenum">
              <a:rPr lang="en-US" smtClean="0"/>
              <a:pPr/>
              <a:t>‹#›</a:t>
            </a:fld>
            <a:endParaRPr lang="en-US" dirty="0"/>
          </a:p>
        </p:txBody>
      </p:sp>
      <p:sp>
        <p:nvSpPr>
          <p:cNvPr id="12" name="Symbol zastępczy tekstu 20">
            <a:extLst>
              <a:ext uri="{FF2B5EF4-FFF2-40B4-BE49-F238E27FC236}">
                <a16:creationId xmlns:a16="http://schemas.microsoft.com/office/drawing/2014/main" id="{928B28AB-2C26-FF07-8CF8-9189B591757C}"/>
              </a:ext>
            </a:extLst>
          </p:cNvPr>
          <p:cNvSpPr>
            <a:spLocks noGrp="1"/>
          </p:cNvSpPr>
          <p:nvPr>
            <p:ph type="body" sz="quarter" idx="13" hasCustomPrompt="1"/>
          </p:nvPr>
        </p:nvSpPr>
        <p:spPr>
          <a:xfrm>
            <a:off x="352425" y="349841"/>
            <a:ext cx="10484947" cy="501650"/>
          </a:xfrm>
          <a:prstGeom prst="rect">
            <a:avLst/>
          </a:prstGeom>
        </p:spPr>
        <p:txBody>
          <a:bodyPr lIns="36000" tIns="36000" rIns="0">
            <a:noAutofit/>
          </a:bodyPr>
          <a:lstStyle>
            <a:lvl1pPr>
              <a:defRPr sz="175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Title</a:t>
            </a:r>
            <a:endParaRPr lang="pl-PL" dirty="0"/>
          </a:p>
        </p:txBody>
      </p:sp>
      <p:sp>
        <p:nvSpPr>
          <p:cNvPr id="2" name="Symbol zastępczy tekstu 6">
            <a:extLst>
              <a:ext uri="{FF2B5EF4-FFF2-40B4-BE49-F238E27FC236}">
                <a16:creationId xmlns:a16="http://schemas.microsoft.com/office/drawing/2014/main" id="{6852BF21-8B8E-2B12-97BA-D79A2BE9655E}"/>
              </a:ext>
            </a:extLst>
          </p:cNvPr>
          <p:cNvSpPr>
            <a:spLocks noGrp="1"/>
          </p:cNvSpPr>
          <p:nvPr>
            <p:ph type="body" sz="quarter" idx="23" hasCustomPrompt="1"/>
          </p:nvPr>
        </p:nvSpPr>
        <p:spPr>
          <a:xfrm>
            <a:off x="639764" y="6471495"/>
            <a:ext cx="3590923" cy="184150"/>
          </a:xfrm>
          <a:prstGeom prst="rect">
            <a:avLst/>
          </a:prstGeom>
        </p:spPr>
        <p:txBody>
          <a:bodyPr/>
          <a:lstStyle>
            <a:lvl1pPr>
              <a:defRPr sz="850">
                <a:solidFill>
                  <a:schemeClr val="tx1"/>
                </a:solidFill>
                <a:latin typeface="Arial" panose="020B0604020202020204" pitchFamily="34" charset="0"/>
                <a:cs typeface="Arial" panose="020B0604020202020204" pitchFamily="34" charset="0"/>
              </a:defRPr>
            </a:lvl1pPr>
          </a:lstStyle>
          <a:p>
            <a:pPr lvl="0"/>
            <a:r>
              <a:rPr lang="en-US" dirty="0"/>
              <a:t>Building a Better Future Using Carbon for Good</a:t>
            </a:r>
          </a:p>
          <a:p>
            <a:pPr lvl="0"/>
            <a:endParaRPr lang="pl-PL" dirty="0"/>
          </a:p>
        </p:txBody>
      </p:sp>
    </p:spTree>
    <p:extLst>
      <p:ext uri="{BB962C8B-B14F-4D97-AF65-F5344CB8AC3E}">
        <p14:creationId xmlns:p14="http://schemas.microsoft.com/office/powerpoint/2010/main" val="2482215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4E014450-8179-8BAB-E5CD-27B65DB4A219}"/>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dk1">
              <a:alpha val="34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dirty="0"/>
          </a:p>
        </p:txBody>
      </p:sp>
      <p:pic>
        <p:nvPicPr>
          <p:cNvPr id="12" name="Obraz 11">
            <a:extLst>
              <a:ext uri="{FF2B5EF4-FFF2-40B4-BE49-F238E27FC236}">
                <a16:creationId xmlns:a16="http://schemas.microsoft.com/office/drawing/2014/main" id="{74275F16-AC23-0334-715A-7E60B1A1A95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91233" y="5442494"/>
            <a:ext cx="2399617" cy="1349784"/>
          </a:xfrm>
          <a:prstGeom prst="rect">
            <a:avLst/>
          </a:prstGeom>
        </p:spPr>
      </p:pic>
      <p:sp>
        <p:nvSpPr>
          <p:cNvPr id="18" name="Symbol zastępczy tekstu 17">
            <a:extLst>
              <a:ext uri="{FF2B5EF4-FFF2-40B4-BE49-F238E27FC236}">
                <a16:creationId xmlns:a16="http://schemas.microsoft.com/office/drawing/2014/main" id="{3C38FA9C-DD5C-814A-A1A9-9FEB9C12B80D}"/>
              </a:ext>
            </a:extLst>
          </p:cNvPr>
          <p:cNvSpPr>
            <a:spLocks noGrp="1"/>
          </p:cNvSpPr>
          <p:nvPr>
            <p:ph type="body" sz="quarter" idx="10" hasCustomPrompt="1"/>
          </p:nvPr>
        </p:nvSpPr>
        <p:spPr>
          <a:xfrm>
            <a:off x="714027" y="1326125"/>
            <a:ext cx="5067300" cy="1020835"/>
          </a:xfrm>
          <a:prstGeom prst="rect">
            <a:avLst/>
          </a:prstGeom>
        </p:spPr>
        <p:txBody>
          <a:bodyPr/>
          <a:lstStyle>
            <a:lvl1pPr>
              <a:lnSpc>
                <a:spcPts val="3700"/>
              </a:lnSpc>
              <a:defRPr sz="4200" b="1">
                <a:solidFill>
                  <a:srgbClr val="A2BDC4"/>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Headline</a:t>
            </a:r>
            <a:endParaRPr lang="pl-PL" dirty="0"/>
          </a:p>
          <a:p>
            <a:pPr lvl="0"/>
            <a:r>
              <a:rPr lang="pl-PL" dirty="0" err="1"/>
              <a:t>Headline</a:t>
            </a:r>
            <a:endParaRPr lang="pl-PL" dirty="0"/>
          </a:p>
        </p:txBody>
      </p:sp>
      <p:sp>
        <p:nvSpPr>
          <p:cNvPr id="20" name="Symbol zastępczy tekstu 19">
            <a:extLst>
              <a:ext uri="{FF2B5EF4-FFF2-40B4-BE49-F238E27FC236}">
                <a16:creationId xmlns:a16="http://schemas.microsoft.com/office/drawing/2014/main" id="{44135345-6077-118D-5449-DCA446ACDF02}"/>
              </a:ext>
            </a:extLst>
          </p:cNvPr>
          <p:cNvSpPr>
            <a:spLocks noGrp="1"/>
          </p:cNvSpPr>
          <p:nvPr>
            <p:ph type="body" sz="quarter" idx="11" hasCustomPrompt="1"/>
          </p:nvPr>
        </p:nvSpPr>
        <p:spPr>
          <a:xfrm>
            <a:off x="714027" y="2536062"/>
            <a:ext cx="3545553" cy="405258"/>
          </a:xfrm>
          <a:prstGeom prst="rect">
            <a:avLst/>
          </a:prstGeom>
        </p:spPr>
        <p:txBody>
          <a:bodyPr/>
          <a:lstStyle>
            <a:lvl1pPr>
              <a:defRPr sz="1700">
                <a:solidFill>
                  <a:srgbClr val="A2BDC4"/>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February</a:t>
            </a:r>
            <a:r>
              <a:rPr lang="pl-PL" dirty="0"/>
              <a:t> 2023</a:t>
            </a:r>
          </a:p>
        </p:txBody>
      </p:sp>
      <p:sp>
        <p:nvSpPr>
          <p:cNvPr id="3" name="Subtitle 2">
            <a:extLst>
              <a:ext uri="{FF2B5EF4-FFF2-40B4-BE49-F238E27FC236}">
                <a16:creationId xmlns:a16="http://schemas.microsoft.com/office/drawing/2014/main" id="{5BA45456-3768-D7D8-00C0-F6412BFAC43E}"/>
              </a:ext>
            </a:extLst>
          </p:cNvPr>
          <p:cNvSpPr txBox="1">
            <a:spLocks/>
          </p:cNvSpPr>
          <p:nvPr userDrawn="1"/>
        </p:nvSpPr>
        <p:spPr>
          <a:xfrm>
            <a:off x="10267602" y="6041227"/>
            <a:ext cx="1533873" cy="501486"/>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1700" b="0" i="0" kern="1200">
                <a:solidFill>
                  <a:srgbClr val="A2BDC4"/>
                </a:solidFill>
                <a:latin typeface="Arial" panose="020B060402020202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venir LT Std 35 Light" panose="020B0402020203020204" pitchFamily="34" charset="77"/>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venir LT Std 35 Light" panose="020B0402020203020204" pitchFamily="34" charset="77"/>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venir LT Std 35 Light" panose="020B0402020203020204" pitchFamily="34" charset="77"/>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venir LT Std 35 Light" panose="020B0402020203020204" pitchFamily="34"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50" spc="60" baseline="0" dirty="0">
                <a:latin typeface="Arial" panose="020B0604020202020204" pitchFamily="34" charset="0"/>
                <a:ea typeface="Verdana" panose="020B0604030504040204" pitchFamily="34" charset="0"/>
                <a:cs typeface="Arial" panose="020B0604020202020204" pitchFamily="34" charset="0"/>
              </a:rPr>
              <a:t>carbonbuilt.com</a:t>
            </a:r>
          </a:p>
        </p:txBody>
      </p:sp>
    </p:spTree>
    <p:extLst>
      <p:ext uri="{BB962C8B-B14F-4D97-AF65-F5344CB8AC3E}">
        <p14:creationId xmlns:p14="http://schemas.microsoft.com/office/powerpoint/2010/main" val="23633833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2_TITLE AND 2 PICTURES">
    <p:spTree>
      <p:nvGrpSpPr>
        <p:cNvPr id="1" name=""/>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81292B21-8291-5162-EEEA-258838BBE2F4}"/>
              </a:ext>
            </a:extLst>
          </p:cNvPr>
          <p:cNvSpPr>
            <a:spLocks noGrp="1"/>
          </p:cNvSpPr>
          <p:nvPr>
            <p:ph type="pic" sz="quarter" idx="14" hasCustomPrompt="1"/>
          </p:nvPr>
        </p:nvSpPr>
        <p:spPr>
          <a:xfrm>
            <a:off x="352426" y="1452563"/>
            <a:ext cx="2731016" cy="2056181"/>
          </a:xfrm>
          <a:prstGeom prst="rect">
            <a:avLst/>
          </a:prstGeom>
        </p:spPr>
        <p:txBody>
          <a:bodyPr/>
          <a:lstStyle>
            <a:lvl1pPr>
              <a:defRPr b="0">
                <a:solidFill>
                  <a:schemeClr val="tx1"/>
                </a:solidFill>
                <a:latin typeface="Verdana" panose="020B0604030504040204" pitchFamily="34" charset="0"/>
                <a:ea typeface="Verdana" panose="020B0604030504040204" pitchFamily="34" charset="0"/>
              </a:defRPr>
            </a:lvl1pPr>
          </a:lstStyle>
          <a:p>
            <a:r>
              <a:rPr lang="pl-PL" dirty="0"/>
              <a:t>Picture</a:t>
            </a:r>
          </a:p>
        </p:txBody>
      </p:sp>
      <p:sp>
        <p:nvSpPr>
          <p:cNvPr id="11" name="Symbol zastępczy obrazu 9">
            <a:extLst>
              <a:ext uri="{FF2B5EF4-FFF2-40B4-BE49-F238E27FC236}">
                <a16:creationId xmlns:a16="http://schemas.microsoft.com/office/drawing/2014/main" id="{B63C5B34-5771-1F44-301A-E5C6AB75B6E5}"/>
              </a:ext>
            </a:extLst>
          </p:cNvPr>
          <p:cNvSpPr>
            <a:spLocks noGrp="1"/>
          </p:cNvSpPr>
          <p:nvPr>
            <p:ph type="pic" sz="quarter" idx="15" hasCustomPrompt="1"/>
          </p:nvPr>
        </p:nvSpPr>
        <p:spPr>
          <a:xfrm>
            <a:off x="3345713" y="1452563"/>
            <a:ext cx="8031126" cy="4260665"/>
          </a:xfrm>
          <a:prstGeom prst="rect">
            <a:avLst/>
          </a:prstGeom>
        </p:spPr>
        <p:txBody>
          <a:bodyPr/>
          <a:lstStyle>
            <a:lvl1pPr>
              <a:defRPr b="0">
                <a:solidFill>
                  <a:schemeClr val="tx1"/>
                </a:solidFill>
                <a:latin typeface="Verdana" panose="020B0604030504040204" pitchFamily="34" charset="0"/>
                <a:ea typeface="Verdana" panose="020B0604030504040204" pitchFamily="34" charset="0"/>
              </a:defRPr>
            </a:lvl1pPr>
          </a:lstStyle>
          <a:p>
            <a:r>
              <a:rPr lang="pl-PL" dirty="0"/>
              <a:t>Picture</a:t>
            </a:r>
          </a:p>
        </p:txBody>
      </p:sp>
      <p:pic>
        <p:nvPicPr>
          <p:cNvPr id="16" name="Obraz 15">
            <a:extLst>
              <a:ext uri="{FF2B5EF4-FFF2-40B4-BE49-F238E27FC236}">
                <a16:creationId xmlns:a16="http://schemas.microsoft.com/office/drawing/2014/main" id="{B2E3054B-DD77-B440-E1E9-09424085C32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350392" y="6275693"/>
            <a:ext cx="1841607" cy="610881"/>
          </a:xfrm>
          <a:prstGeom prst="rect">
            <a:avLst/>
          </a:prstGeom>
        </p:spPr>
      </p:pic>
      <p:cxnSp>
        <p:nvCxnSpPr>
          <p:cNvPr id="2" name="Łącznik prosty 1">
            <a:extLst>
              <a:ext uri="{FF2B5EF4-FFF2-40B4-BE49-F238E27FC236}">
                <a16:creationId xmlns:a16="http://schemas.microsoft.com/office/drawing/2014/main" id="{45A9C09B-7EE8-3C3C-933E-D47ED5EAF042}"/>
              </a:ext>
            </a:extLst>
          </p:cNvPr>
          <p:cNvCxnSpPr>
            <a:cxnSpLocks/>
          </p:cNvCxnSpPr>
          <p:nvPr userDrawn="1"/>
        </p:nvCxnSpPr>
        <p:spPr>
          <a:xfrm flipH="1">
            <a:off x="642939" y="6518275"/>
            <a:ext cx="1" cy="114300"/>
          </a:xfrm>
          <a:prstGeom prst="line">
            <a:avLst/>
          </a:prstGeom>
          <a:ln>
            <a:solidFill>
              <a:srgbClr val="29313F"/>
            </a:solidFill>
          </a:ln>
        </p:spPr>
        <p:style>
          <a:lnRef idx="1">
            <a:schemeClr val="accent1"/>
          </a:lnRef>
          <a:fillRef idx="0">
            <a:schemeClr val="accent1"/>
          </a:fillRef>
          <a:effectRef idx="0">
            <a:schemeClr val="accent1"/>
          </a:effectRef>
          <a:fontRef idx="minor">
            <a:schemeClr val="tx1"/>
          </a:fontRef>
        </p:style>
      </p:cxnSp>
      <p:sp>
        <p:nvSpPr>
          <p:cNvPr id="5" name="Slide Number Placeholder 5">
            <a:extLst>
              <a:ext uri="{FF2B5EF4-FFF2-40B4-BE49-F238E27FC236}">
                <a16:creationId xmlns:a16="http://schemas.microsoft.com/office/drawing/2014/main" id="{66189EA7-BB18-C9BB-E679-8EC97667C453}"/>
              </a:ext>
            </a:extLst>
          </p:cNvPr>
          <p:cNvSpPr>
            <a:spLocks noGrp="1"/>
          </p:cNvSpPr>
          <p:nvPr>
            <p:ph type="sldNum" sz="quarter" idx="12"/>
          </p:nvPr>
        </p:nvSpPr>
        <p:spPr>
          <a:xfrm>
            <a:off x="304800" y="6461347"/>
            <a:ext cx="373520" cy="228600"/>
          </a:xfrm>
          <a:prstGeom prst="rect">
            <a:avLst/>
          </a:prstGeom>
        </p:spPr>
        <p:txBody>
          <a:bodyPr/>
          <a:lstStyle>
            <a:lvl1pPr algn="l">
              <a:defRPr sz="85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fld id="{28A2CE44-E3FE-8044-9024-371906504C62}" type="slidenum">
              <a:rPr lang="en-US" smtClean="0"/>
              <a:pPr/>
              <a:t>‹#›</a:t>
            </a:fld>
            <a:endParaRPr lang="en-US" dirty="0"/>
          </a:p>
        </p:txBody>
      </p:sp>
      <p:sp>
        <p:nvSpPr>
          <p:cNvPr id="6" name="Symbol zastępczy tekstu 20">
            <a:extLst>
              <a:ext uri="{FF2B5EF4-FFF2-40B4-BE49-F238E27FC236}">
                <a16:creationId xmlns:a16="http://schemas.microsoft.com/office/drawing/2014/main" id="{065EC906-1AA3-E7F6-AD1A-91D1D95D4F3F}"/>
              </a:ext>
            </a:extLst>
          </p:cNvPr>
          <p:cNvSpPr>
            <a:spLocks noGrp="1"/>
          </p:cNvSpPr>
          <p:nvPr>
            <p:ph type="body" sz="quarter" idx="13" hasCustomPrompt="1"/>
          </p:nvPr>
        </p:nvSpPr>
        <p:spPr>
          <a:xfrm>
            <a:off x="352425" y="349841"/>
            <a:ext cx="10484947" cy="501650"/>
          </a:xfrm>
          <a:prstGeom prst="rect">
            <a:avLst/>
          </a:prstGeom>
        </p:spPr>
        <p:txBody>
          <a:bodyPr lIns="36000" tIns="36000" rIns="0">
            <a:noAutofit/>
          </a:bodyPr>
          <a:lstStyle>
            <a:lvl1pPr>
              <a:defRPr sz="175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Title</a:t>
            </a:r>
            <a:endParaRPr lang="pl-PL" dirty="0"/>
          </a:p>
        </p:txBody>
      </p:sp>
      <p:sp>
        <p:nvSpPr>
          <p:cNvPr id="3" name="Symbol zastępczy tekstu 6">
            <a:extLst>
              <a:ext uri="{FF2B5EF4-FFF2-40B4-BE49-F238E27FC236}">
                <a16:creationId xmlns:a16="http://schemas.microsoft.com/office/drawing/2014/main" id="{698BCFD5-2F09-3DCE-986B-4B60CC871B2E}"/>
              </a:ext>
            </a:extLst>
          </p:cNvPr>
          <p:cNvSpPr>
            <a:spLocks noGrp="1"/>
          </p:cNvSpPr>
          <p:nvPr>
            <p:ph type="body" sz="quarter" idx="23" hasCustomPrompt="1"/>
          </p:nvPr>
        </p:nvSpPr>
        <p:spPr>
          <a:xfrm>
            <a:off x="639764" y="6471495"/>
            <a:ext cx="3590923" cy="184150"/>
          </a:xfrm>
          <a:prstGeom prst="rect">
            <a:avLst/>
          </a:prstGeom>
        </p:spPr>
        <p:txBody>
          <a:bodyPr/>
          <a:lstStyle>
            <a:lvl1pPr>
              <a:defRPr sz="850">
                <a:solidFill>
                  <a:schemeClr val="tx1"/>
                </a:solidFill>
                <a:latin typeface="Arial" panose="020B0604020202020204" pitchFamily="34" charset="0"/>
                <a:cs typeface="Arial" panose="020B0604020202020204" pitchFamily="34" charset="0"/>
              </a:defRPr>
            </a:lvl1pPr>
          </a:lstStyle>
          <a:p>
            <a:pPr lvl="0"/>
            <a:r>
              <a:rPr lang="en-US" dirty="0"/>
              <a:t>Building a Better Future Using Carbon for Good</a:t>
            </a:r>
          </a:p>
          <a:p>
            <a:pPr lvl="0"/>
            <a:endParaRPr lang="pl-PL" dirty="0"/>
          </a:p>
        </p:txBody>
      </p:sp>
    </p:spTree>
    <p:extLst>
      <p:ext uri="{BB962C8B-B14F-4D97-AF65-F5344CB8AC3E}">
        <p14:creationId xmlns:p14="http://schemas.microsoft.com/office/powerpoint/2010/main" val="42840563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TITLE AND 2 PICTURES">
    <p:spTree>
      <p:nvGrpSpPr>
        <p:cNvPr id="1" name=""/>
        <p:cNvGrpSpPr/>
        <p:nvPr/>
      </p:nvGrpSpPr>
      <p:grpSpPr>
        <a:xfrm>
          <a:off x="0" y="0"/>
          <a:ext cx="0" cy="0"/>
          <a:chOff x="0" y="0"/>
          <a:chExt cx="0" cy="0"/>
        </a:xfrm>
      </p:grpSpPr>
      <p:sp>
        <p:nvSpPr>
          <p:cNvPr id="17" name="Symbol zastępczy obrazu 16">
            <a:extLst>
              <a:ext uri="{FF2B5EF4-FFF2-40B4-BE49-F238E27FC236}">
                <a16:creationId xmlns:a16="http://schemas.microsoft.com/office/drawing/2014/main" id="{A61A17F7-D9D3-8DBE-E6B3-17871F030777}"/>
              </a:ext>
            </a:extLst>
          </p:cNvPr>
          <p:cNvSpPr>
            <a:spLocks noGrp="1"/>
          </p:cNvSpPr>
          <p:nvPr>
            <p:ph type="pic" sz="quarter" idx="14" hasCustomPrompt="1"/>
          </p:nvPr>
        </p:nvSpPr>
        <p:spPr>
          <a:xfrm>
            <a:off x="352425" y="838200"/>
            <a:ext cx="5676900" cy="5343525"/>
          </a:xfrm>
          <a:prstGeom prst="rect">
            <a:avLst/>
          </a:prstGeom>
        </p:spPr>
        <p:txBody>
          <a:bodyPr/>
          <a:lstStyle>
            <a:lvl1pPr>
              <a:defRPr>
                <a:solidFill>
                  <a:schemeClr val="tx1"/>
                </a:solidFill>
                <a:latin typeface="Verdana" panose="020B0604030504040204" pitchFamily="34" charset="0"/>
                <a:ea typeface="Verdana" panose="020B0604030504040204" pitchFamily="34" charset="0"/>
              </a:defRPr>
            </a:lvl1pPr>
          </a:lstStyle>
          <a:p>
            <a:r>
              <a:rPr lang="pl-PL" dirty="0"/>
              <a:t>Picture</a:t>
            </a:r>
          </a:p>
        </p:txBody>
      </p:sp>
      <p:sp>
        <p:nvSpPr>
          <p:cNvPr id="18" name="Symbol zastępczy obrazu 16">
            <a:extLst>
              <a:ext uri="{FF2B5EF4-FFF2-40B4-BE49-F238E27FC236}">
                <a16:creationId xmlns:a16="http://schemas.microsoft.com/office/drawing/2014/main" id="{AE9511DC-C00A-1BDE-DE80-E846907F7A7D}"/>
              </a:ext>
            </a:extLst>
          </p:cNvPr>
          <p:cNvSpPr>
            <a:spLocks noGrp="1"/>
          </p:cNvSpPr>
          <p:nvPr>
            <p:ph type="pic" sz="quarter" idx="15" hasCustomPrompt="1"/>
          </p:nvPr>
        </p:nvSpPr>
        <p:spPr>
          <a:xfrm>
            <a:off x="6124576" y="838200"/>
            <a:ext cx="5715000" cy="5343525"/>
          </a:xfrm>
          <a:prstGeom prst="rect">
            <a:avLst/>
          </a:prstGeom>
        </p:spPr>
        <p:txBody>
          <a:bodyPr/>
          <a:lstStyle>
            <a:lvl1pPr>
              <a:defRPr>
                <a:solidFill>
                  <a:schemeClr val="tx1"/>
                </a:solidFill>
                <a:latin typeface="Verdana" panose="020B0604030504040204" pitchFamily="34" charset="0"/>
                <a:ea typeface="Verdana" panose="020B0604030504040204" pitchFamily="34" charset="0"/>
              </a:defRPr>
            </a:lvl1pPr>
          </a:lstStyle>
          <a:p>
            <a:r>
              <a:rPr lang="pl-PL" dirty="0"/>
              <a:t>Picture</a:t>
            </a:r>
          </a:p>
        </p:txBody>
      </p:sp>
      <p:pic>
        <p:nvPicPr>
          <p:cNvPr id="5" name="Obraz 4">
            <a:extLst>
              <a:ext uri="{FF2B5EF4-FFF2-40B4-BE49-F238E27FC236}">
                <a16:creationId xmlns:a16="http://schemas.microsoft.com/office/drawing/2014/main" id="{4C07615E-403D-C0E6-DA81-09BEEFE60C4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350392" y="6275693"/>
            <a:ext cx="1841607" cy="610881"/>
          </a:xfrm>
          <a:prstGeom prst="rect">
            <a:avLst/>
          </a:prstGeom>
        </p:spPr>
      </p:pic>
      <p:cxnSp>
        <p:nvCxnSpPr>
          <p:cNvPr id="6" name="Łącznik prosty 5">
            <a:extLst>
              <a:ext uri="{FF2B5EF4-FFF2-40B4-BE49-F238E27FC236}">
                <a16:creationId xmlns:a16="http://schemas.microsoft.com/office/drawing/2014/main" id="{33B83440-3F89-F6D9-1BB5-9D6EB006FFDA}"/>
              </a:ext>
            </a:extLst>
          </p:cNvPr>
          <p:cNvCxnSpPr>
            <a:cxnSpLocks/>
          </p:cNvCxnSpPr>
          <p:nvPr userDrawn="1"/>
        </p:nvCxnSpPr>
        <p:spPr>
          <a:xfrm flipH="1">
            <a:off x="642939" y="6518275"/>
            <a:ext cx="1" cy="114300"/>
          </a:xfrm>
          <a:prstGeom prst="line">
            <a:avLst/>
          </a:prstGeom>
          <a:ln>
            <a:solidFill>
              <a:srgbClr val="29313F"/>
            </a:solidFill>
          </a:ln>
        </p:spPr>
        <p:style>
          <a:lnRef idx="1">
            <a:schemeClr val="accent1"/>
          </a:lnRef>
          <a:fillRef idx="0">
            <a:schemeClr val="accent1"/>
          </a:fillRef>
          <a:effectRef idx="0">
            <a:schemeClr val="accent1"/>
          </a:effectRef>
          <a:fontRef idx="minor">
            <a:schemeClr val="tx1"/>
          </a:fontRef>
        </p:style>
      </p:cxnSp>
      <p:sp>
        <p:nvSpPr>
          <p:cNvPr id="8" name="Slide Number Placeholder 5">
            <a:extLst>
              <a:ext uri="{FF2B5EF4-FFF2-40B4-BE49-F238E27FC236}">
                <a16:creationId xmlns:a16="http://schemas.microsoft.com/office/drawing/2014/main" id="{C766B64D-41E4-33F8-F20A-84C08BA7C2B2}"/>
              </a:ext>
            </a:extLst>
          </p:cNvPr>
          <p:cNvSpPr>
            <a:spLocks noGrp="1"/>
          </p:cNvSpPr>
          <p:nvPr>
            <p:ph type="sldNum" sz="quarter" idx="12"/>
          </p:nvPr>
        </p:nvSpPr>
        <p:spPr>
          <a:xfrm>
            <a:off x="304800" y="6461347"/>
            <a:ext cx="373520" cy="228600"/>
          </a:xfrm>
          <a:prstGeom prst="rect">
            <a:avLst/>
          </a:prstGeom>
        </p:spPr>
        <p:txBody>
          <a:bodyPr/>
          <a:lstStyle>
            <a:lvl1pPr algn="l">
              <a:defRPr sz="85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fld id="{28A2CE44-E3FE-8044-9024-371906504C62}" type="slidenum">
              <a:rPr lang="en-US" smtClean="0"/>
              <a:pPr/>
              <a:t>‹#›</a:t>
            </a:fld>
            <a:endParaRPr lang="en-US" dirty="0"/>
          </a:p>
        </p:txBody>
      </p:sp>
      <p:sp>
        <p:nvSpPr>
          <p:cNvPr id="10" name="Symbol zastępczy tekstu 20">
            <a:extLst>
              <a:ext uri="{FF2B5EF4-FFF2-40B4-BE49-F238E27FC236}">
                <a16:creationId xmlns:a16="http://schemas.microsoft.com/office/drawing/2014/main" id="{86B6416C-94E5-AEE0-EE27-770487CC4EB8}"/>
              </a:ext>
            </a:extLst>
          </p:cNvPr>
          <p:cNvSpPr>
            <a:spLocks noGrp="1"/>
          </p:cNvSpPr>
          <p:nvPr>
            <p:ph type="body" sz="quarter" idx="13" hasCustomPrompt="1"/>
          </p:nvPr>
        </p:nvSpPr>
        <p:spPr>
          <a:xfrm>
            <a:off x="352425" y="349841"/>
            <a:ext cx="10484947" cy="244769"/>
          </a:xfrm>
          <a:prstGeom prst="rect">
            <a:avLst/>
          </a:prstGeom>
        </p:spPr>
        <p:txBody>
          <a:bodyPr lIns="36000" tIns="36000" rIns="0">
            <a:noAutofit/>
          </a:bodyPr>
          <a:lstStyle>
            <a:lvl1pPr>
              <a:defRPr sz="175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Title</a:t>
            </a:r>
            <a:endParaRPr lang="pl-PL" dirty="0"/>
          </a:p>
        </p:txBody>
      </p:sp>
      <p:sp>
        <p:nvSpPr>
          <p:cNvPr id="2" name="Symbol zastępczy tekstu 6">
            <a:extLst>
              <a:ext uri="{FF2B5EF4-FFF2-40B4-BE49-F238E27FC236}">
                <a16:creationId xmlns:a16="http://schemas.microsoft.com/office/drawing/2014/main" id="{C67F894D-F40A-B7FF-A0DD-B6E1C9E12811}"/>
              </a:ext>
            </a:extLst>
          </p:cNvPr>
          <p:cNvSpPr>
            <a:spLocks noGrp="1"/>
          </p:cNvSpPr>
          <p:nvPr>
            <p:ph type="body" sz="quarter" idx="23" hasCustomPrompt="1"/>
          </p:nvPr>
        </p:nvSpPr>
        <p:spPr>
          <a:xfrm>
            <a:off x="639764" y="6471495"/>
            <a:ext cx="3590923" cy="184150"/>
          </a:xfrm>
          <a:prstGeom prst="rect">
            <a:avLst/>
          </a:prstGeom>
        </p:spPr>
        <p:txBody>
          <a:bodyPr/>
          <a:lstStyle>
            <a:lvl1pPr>
              <a:defRPr sz="850">
                <a:solidFill>
                  <a:schemeClr val="tx1"/>
                </a:solidFill>
                <a:latin typeface="Arial" panose="020B0604020202020204" pitchFamily="34" charset="0"/>
                <a:cs typeface="Arial" panose="020B0604020202020204" pitchFamily="34" charset="0"/>
              </a:defRPr>
            </a:lvl1pPr>
          </a:lstStyle>
          <a:p>
            <a:pPr lvl="0"/>
            <a:r>
              <a:rPr lang="en-US" dirty="0"/>
              <a:t>Building a Better Future Using Carbon for Good</a:t>
            </a:r>
          </a:p>
          <a:p>
            <a:pPr lvl="0"/>
            <a:endParaRPr lang="pl-PL" dirty="0"/>
          </a:p>
        </p:txBody>
      </p:sp>
    </p:spTree>
    <p:extLst>
      <p:ext uri="{BB962C8B-B14F-4D97-AF65-F5344CB8AC3E}">
        <p14:creationId xmlns:p14="http://schemas.microsoft.com/office/powerpoint/2010/main" val="17295665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3_TITLE AND PICTURES">
    <p:spTree>
      <p:nvGrpSpPr>
        <p:cNvPr id="1" name=""/>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81292B21-8291-5162-EEEA-258838BBE2F4}"/>
              </a:ext>
            </a:extLst>
          </p:cNvPr>
          <p:cNvSpPr>
            <a:spLocks noGrp="1"/>
          </p:cNvSpPr>
          <p:nvPr>
            <p:ph type="pic" sz="quarter" idx="14" hasCustomPrompt="1"/>
          </p:nvPr>
        </p:nvSpPr>
        <p:spPr>
          <a:xfrm>
            <a:off x="352425" y="1174637"/>
            <a:ext cx="3475295" cy="2903750"/>
          </a:xfrm>
          <a:prstGeom prst="rect">
            <a:avLst/>
          </a:prstGeom>
        </p:spPr>
        <p:txBody>
          <a:bodyPr/>
          <a:lstStyle>
            <a:lvl1pPr>
              <a:defRPr>
                <a:solidFill>
                  <a:schemeClr val="tx1"/>
                </a:solidFill>
                <a:latin typeface="Verdana" panose="020B0604030504040204" pitchFamily="34" charset="0"/>
                <a:ea typeface="Verdana" panose="020B0604030504040204" pitchFamily="34" charset="0"/>
              </a:defRPr>
            </a:lvl1pPr>
          </a:lstStyle>
          <a:p>
            <a:r>
              <a:rPr lang="pl-PL" dirty="0"/>
              <a:t>Picture</a:t>
            </a:r>
          </a:p>
        </p:txBody>
      </p:sp>
      <p:sp>
        <p:nvSpPr>
          <p:cNvPr id="5" name="Symbol zastępczy obrazu 9">
            <a:extLst>
              <a:ext uri="{FF2B5EF4-FFF2-40B4-BE49-F238E27FC236}">
                <a16:creationId xmlns:a16="http://schemas.microsoft.com/office/drawing/2014/main" id="{92948C96-7AB4-4A29-A11D-1228D0D3F861}"/>
              </a:ext>
            </a:extLst>
          </p:cNvPr>
          <p:cNvSpPr>
            <a:spLocks noGrp="1"/>
          </p:cNvSpPr>
          <p:nvPr>
            <p:ph type="pic" sz="quarter" idx="16" hasCustomPrompt="1"/>
          </p:nvPr>
        </p:nvSpPr>
        <p:spPr>
          <a:xfrm>
            <a:off x="4912242" y="3594708"/>
            <a:ext cx="2178123" cy="2102831"/>
          </a:xfrm>
          <a:prstGeom prst="rect">
            <a:avLst/>
          </a:prstGeom>
        </p:spPr>
        <p:txBody>
          <a:bodyPr/>
          <a:lstStyle>
            <a:lvl1pPr>
              <a:defRPr>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pl-PL" dirty="0"/>
              <a:t>Picture</a:t>
            </a:r>
          </a:p>
          <a:p>
            <a:endParaRPr lang="pl-PL" dirty="0"/>
          </a:p>
        </p:txBody>
      </p:sp>
      <p:sp>
        <p:nvSpPr>
          <p:cNvPr id="6" name="Symbol zastępczy obrazu 9">
            <a:extLst>
              <a:ext uri="{FF2B5EF4-FFF2-40B4-BE49-F238E27FC236}">
                <a16:creationId xmlns:a16="http://schemas.microsoft.com/office/drawing/2014/main" id="{08853E5F-CCF0-C6ED-B226-0E63BB7B063A}"/>
              </a:ext>
            </a:extLst>
          </p:cNvPr>
          <p:cNvSpPr>
            <a:spLocks noGrp="1"/>
          </p:cNvSpPr>
          <p:nvPr>
            <p:ph type="pic" sz="quarter" idx="17" hasCustomPrompt="1"/>
          </p:nvPr>
        </p:nvSpPr>
        <p:spPr>
          <a:xfrm>
            <a:off x="7279759" y="3594708"/>
            <a:ext cx="2178123" cy="2102831"/>
          </a:xfrm>
          <a:prstGeom prst="rect">
            <a:avLst/>
          </a:prstGeom>
        </p:spPr>
        <p:txBody>
          <a:bodyPr/>
          <a:lstStyle>
            <a:lvl1pPr>
              <a:defRPr>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pl-PL" dirty="0"/>
              <a:t>Picture</a:t>
            </a:r>
          </a:p>
          <a:p>
            <a:endParaRPr lang="pl-PL" dirty="0"/>
          </a:p>
        </p:txBody>
      </p:sp>
      <p:sp>
        <p:nvSpPr>
          <p:cNvPr id="9" name="Symbol zastępczy obrazu 9">
            <a:extLst>
              <a:ext uri="{FF2B5EF4-FFF2-40B4-BE49-F238E27FC236}">
                <a16:creationId xmlns:a16="http://schemas.microsoft.com/office/drawing/2014/main" id="{A48B4796-352C-A2EF-3DCC-0822EB9C290B}"/>
              </a:ext>
            </a:extLst>
          </p:cNvPr>
          <p:cNvSpPr>
            <a:spLocks noGrp="1"/>
          </p:cNvSpPr>
          <p:nvPr>
            <p:ph type="pic" sz="quarter" idx="18" hasCustomPrompt="1"/>
          </p:nvPr>
        </p:nvSpPr>
        <p:spPr>
          <a:xfrm>
            <a:off x="9661451" y="3594708"/>
            <a:ext cx="2178123" cy="2102831"/>
          </a:xfrm>
          <a:prstGeom prst="rect">
            <a:avLst/>
          </a:prstGeom>
        </p:spPr>
        <p:txBody>
          <a:bodyPr/>
          <a:lstStyle>
            <a:lvl1pPr>
              <a:defRPr>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pl-PL" dirty="0"/>
              <a:t>Picture</a:t>
            </a:r>
          </a:p>
          <a:p>
            <a:endParaRPr lang="pl-PL" dirty="0"/>
          </a:p>
        </p:txBody>
      </p:sp>
      <p:sp>
        <p:nvSpPr>
          <p:cNvPr id="12" name="Symbol zastępczy obrazu 9">
            <a:extLst>
              <a:ext uri="{FF2B5EF4-FFF2-40B4-BE49-F238E27FC236}">
                <a16:creationId xmlns:a16="http://schemas.microsoft.com/office/drawing/2014/main" id="{CA505513-5DD0-F587-7A1B-7FA84204957C}"/>
              </a:ext>
            </a:extLst>
          </p:cNvPr>
          <p:cNvSpPr>
            <a:spLocks noGrp="1"/>
          </p:cNvSpPr>
          <p:nvPr>
            <p:ph type="pic" sz="quarter" idx="19" hasCustomPrompt="1"/>
          </p:nvPr>
        </p:nvSpPr>
        <p:spPr>
          <a:xfrm>
            <a:off x="4912242" y="1160461"/>
            <a:ext cx="2178123" cy="2102831"/>
          </a:xfrm>
          <a:prstGeom prst="rect">
            <a:avLst/>
          </a:prstGeom>
        </p:spPr>
        <p:txBody>
          <a:bodyPr/>
          <a:lstStyle>
            <a:lvl1pPr>
              <a:defRPr>
                <a:solidFill>
                  <a:schemeClr val="tx1"/>
                </a:solidFill>
                <a:latin typeface="Verdana" panose="020B0604030504040204" pitchFamily="34" charset="0"/>
                <a:ea typeface="Verdana" panose="020B0604030504040204" pitchFamily="34" charset="0"/>
              </a:defRPr>
            </a:lvl1pPr>
          </a:lstStyle>
          <a:p>
            <a:r>
              <a:rPr lang="pl-PL" dirty="0"/>
              <a:t>Picture</a:t>
            </a:r>
          </a:p>
        </p:txBody>
      </p:sp>
      <p:sp>
        <p:nvSpPr>
          <p:cNvPr id="13" name="Symbol zastępczy obrazu 9">
            <a:extLst>
              <a:ext uri="{FF2B5EF4-FFF2-40B4-BE49-F238E27FC236}">
                <a16:creationId xmlns:a16="http://schemas.microsoft.com/office/drawing/2014/main" id="{0926BA10-E98A-41C0-D7B8-22FF32F00EB5}"/>
              </a:ext>
            </a:extLst>
          </p:cNvPr>
          <p:cNvSpPr>
            <a:spLocks noGrp="1"/>
          </p:cNvSpPr>
          <p:nvPr>
            <p:ph type="pic" sz="quarter" idx="20" hasCustomPrompt="1"/>
          </p:nvPr>
        </p:nvSpPr>
        <p:spPr>
          <a:xfrm>
            <a:off x="7279759" y="1160461"/>
            <a:ext cx="2178123" cy="2102831"/>
          </a:xfrm>
          <a:prstGeom prst="rect">
            <a:avLst/>
          </a:prstGeom>
        </p:spPr>
        <p:txBody>
          <a:bodyPr/>
          <a:lstStyle>
            <a:lvl1pPr>
              <a:defRPr>
                <a:solidFill>
                  <a:schemeClr val="tx1"/>
                </a:solidFill>
                <a:latin typeface="Verdana" panose="020B0604030504040204" pitchFamily="34" charset="0"/>
                <a:ea typeface="Verdana" panose="020B060403050404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pl-PL" dirty="0"/>
              <a:t>Picture</a:t>
            </a:r>
          </a:p>
          <a:p>
            <a:endParaRPr lang="pl-PL" dirty="0"/>
          </a:p>
        </p:txBody>
      </p:sp>
      <p:sp>
        <p:nvSpPr>
          <p:cNvPr id="14" name="Symbol zastępczy obrazu 9">
            <a:extLst>
              <a:ext uri="{FF2B5EF4-FFF2-40B4-BE49-F238E27FC236}">
                <a16:creationId xmlns:a16="http://schemas.microsoft.com/office/drawing/2014/main" id="{355D82A1-FF2E-3731-96E7-3517E60B3581}"/>
              </a:ext>
            </a:extLst>
          </p:cNvPr>
          <p:cNvSpPr>
            <a:spLocks noGrp="1"/>
          </p:cNvSpPr>
          <p:nvPr>
            <p:ph type="pic" sz="quarter" idx="21" hasCustomPrompt="1"/>
          </p:nvPr>
        </p:nvSpPr>
        <p:spPr>
          <a:xfrm>
            <a:off x="9661451" y="1160461"/>
            <a:ext cx="2178123" cy="2102831"/>
          </a:xfrm>
          <a:prstGeom prst="rect">
            <a:avLst/>
          </a:prstGeom>
        </p:spPr>
        <p:txBody>
          <a:bodyPr/>
          <a:lstStyle>
            <a:lvl1pPr>
              <a:defRPr>
                <a:solidFill>
                  <a:schemeClr val="tx1"/>
                </a:solidFill>
                <a:latin typeface="Verdana" panose="020B0604030504040204" pitchFamily="34" charset="0"/>
                <a:ea typeface="Verdana" panose="020B060403050404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pl-PL" dirty="0"/>
              <a:t>Picture</a:t>
            </a:r>
          </a:p>
          <a:p>
            <a:endParaRPr lang="pl-PL" dirty="0"/>
          </a:p>
        </p:txBody>
      </p:sp>
      <p:sp>
        <p:nvSpPr>
          <p:cNvPr id="15" name="Symbol zastępczy tekstu 20">
            <a:extLst>
              <a:ext uri="{FF2B5EF4-FFF2-40B4-BE49-F238E27FC236}">
                <a16:creationId xmlns:a16="http://schemas.microsoft.com/office/drawing/2014/main" id="{91E0914A-9FB1-1E52-D16D-D76DECB47908}"/>
              </a:ext>
            </a:extLst>
          </p:cNvPr>
          <p:cNvSpPr>
            <a:spLocks noGrp="1"/>
          </p:cNvSpPr>
          <p:nvPr>
            <p:ph type="body" sz="quarter" idx="22" hasCustomPrompt="1"/>
          </p:nvPr>
        </p:nvSpPr>
        <p:spPr>
          <a:xfrm>
            <a:off x="4924426" y="3307210"/>
            <a:ext cx="2178123" cy="150562"/>
          </a:xfrm>
          <a:prstGeom prst="rect">
            <a:avLst/>
          </a:prstGeom>
        </p:spPr>
        <p:txBody>
          <a:bodyPr lIns="36000" tIns="36000" rIns="0">
            <a:noAutofit/>
          </a:bodyPr>
          <a:lstStyle>
            <a:lvl1pPr>
              <a:defRPr sz="105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pl-PL" dirty="0"/>
          </a:p>
        </p:txBody>
      </p:sp>
      <p:sp>
        <p:nvSpPr>
          <p:cNvPr id="16" name="Symbol zastępczy tekstu 20">
            <a:extLst>
              <a:ext uri="{FF2B5EF4-FFF2-40B4-BE49-F238E27FC236}">
                <a16:creationId xmlns:a16="http://schemas.microsoft.com/office/drawing/2014/main" id="{9D4EF4B5-8C76-4D51-6240-48A084BDA6EE}"/>
              </a:ext>
            </a:extLst>
          </p:cNvPr>
          <p:cNvSpPr>
            <a:spLocks noGrp="1"/>
          </p:cNvSpPr>
          <p:nvPr>
            <p:ph type="body" sz="quarter" idx="23" hasCustomPrompt="1"/>
          </p:nvPr>
        </p:nvSpPr>
        <p:spPr>
          <a:xfrm>
            <a:off x="7277766" y="3307210"/>
            <a:ext cx="2178123" cy="150562"/>
          </a:xfrm>
          <a:prstGeom prst="rect">
            <a:avLst/>
          </a:prstGeom>
        </p:spPr>
        <p:txBody>
          <a:bodyPr lIns="36000" tIns="36000" rIns="0">
            <a:noAutofit/>
          </a:bodyPr>
          <a:lstStyle>
            <a:lvl1pPr>
              <a:defRPr sz="105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pl-PL" dirty="0"/>
          </a:p>
        </p:txBody>
      </p:sp>
      <p:sp>
        <p:nvSpPr>
          <p:cNvPr id="17" name="Symbol zastępczy tekstu 20">
            <a:extLst>
              <a:ext uri="{FF2B5EF4-FFF2-40B4-BE49-F238E27FC236}">
                <a16:creationId xmlns:a16="http://schemas.microsoft.com/office/drawing/2014/main" id="{B339EA22-BF2E-D3E4-8AB8-559A40BDFB5A}"/>
              </a:ext>
            </a:extLst>
          </p:cNvPr>
          <p:cNvSpPr>
            <a:spLocks noGrp="1"/>
          </p:cNvSpPr>
          <p:nvPr>
            <p:ph type="body" sz="quarter" idx="24" hasCustomPrompt="1"/>
          </p:nvPr>
        </p:nvSpPr>
        <p:spPr>
          <a:xfrm>
            <a:off x="9652370" y="3307210"/>
            <a:ext cx="2178123" cy="150562"/>
          </a:xfrm>
          <a:prstGeom prst="rect">
            <a:avLst/>
          </a:prstGeom>
        </p:spPr>
        <p:txBody>
          <a:bodyPr lIns="36000" tIns="36000" rIns="0">
            <a:noAutofit/>
          </a:bodyPr>
          <a:lstStyle>
            <a:lvl1pPr>
              <a:defRPr sz="105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pl-PL" dirty="0"/>
          </a:p>
        </p:txBody>
      </p:sp>
      <p:sp>
        <p:nvSpPr>
          <p:cNvPr id="18" name="Symbol zastępczy tekstu 20">
            <a:extLst>
              <a:ext uri="{FF2B5EF4-FFF2-40B4-BE49-F238E27FC236}">
                <a16:creationId xmlns:a16="http://schemas.microsoft.com/office/drawing/2014/main" id="{139139F8-AAA8-3A42-66A9-D90C6BDC82BE}"/>
              </a:ext>
            </a:extLst>
          </p:cNvPr>
          <p:cNvSpPr>
            <a:spLocks noGrp="1"/>
          </p:cNvSpPr>
          <p:nvPr>
            <p:ph type="body" sz="quarter" idx="25" hasCustomPrompt="1"/>
          </p:nvPr>
        </p:nvSpPr>
        <p:spPr>
          <a:xfrm>
            <a:off x="4924426" y="5731434"/>
            <a:ext cx="2178123" cy="150562"/>
          </a:xfrm>
          <a:prstGeom prst="rect">
            <a:avLst/>
          </a:prstGeom>
        </p:spPr>
        <p:txBody>
          <a:bodyPr lIns="36000" tIns="36000" rIns="0">
            <a:noAutofit/>
          </a:bodyPr>
          <a:lstStyle>
            <a:lvl1pPr>
              <a:defRPr sz="105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pl-PL" dirty="0"/>
          </a:p>
        </p:txBody>
      </p:sp>
      <p:sp>
        <p:nvSpPr>
          <p:cNvPr id="19" name="Symbol zastępczy tekstu 20">
            <a:extLst>
              <a:ext uri="{FF2B5EF4-FFF2-40B4-BE49-F238E27FC236}">
                <a16:creationId xmlns:a16="http://schemas.microsoft.com/office/drawing/2014/main" id="{2AC73ECB-21E5-05AF-7C03-A55B90565562}"/>
              </a:ext>
            </a:extLst>
          </p:cNvPr>
          <p:cNvSpPr>
            <a:spLocks noGrp="1"/>
          </p:cNvSpPr>
          <p:nvPr>
            <p:ph type="body" sz="quarter" idx="26" hasCustomPrompt="1"/>
          </p:nvPr>
        </p:nvSpPr>
        <p:spPr>
          <a:xfrm>
            <a:off x="7277766" y="5731434"/>
            <a:ext cx="2178123" cy="150562"/>
          </a:xfrm>
          <a:prstGeom prst="rect">
            <a:avLst/>
          </a:prstGeom>
        </p:spPr>
        <p:txBody>
          <a:bodyPr lIns="36000" tIns="36000" rIns="0">
            <a:noAutofit/>
          </a:bodyPr>
          <a:lstStyle>
            <a:lvl1pPr>
              <a:defRPr sz="105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pl-PL" dirty="0"/>
          </a:p>
        </p:txBody>
      </p:sp>
      <p:sp>
        <p:nvSpPr>
          <p:cNvPr id="20" name="Symbol zastępczy tekstu 20">
            <a:extLst>
              <a:ext uri="{FF2B5EF4-FFF2-40B4-BE49-F238E27FC236}">
                <a16:creationId xmlns:a16="http://schemas.microsoft.com/office/drawing/2014/main" id="{45BB1A6E-F99B-5640-C35F-CF4B5679AAEA}"/>
              </a:ext>
            </a:extLst>
          </p:cNvPr>
          <p:cNvSpPr>
            <a:spLocks noGrp="1"/>
          </p:cNvSpPr>
          <p:nvPr>
            <p:ph type="body" sz="quarter" idx="27" hasCustomPrompt="1"/>
          </p:nvPr>
        </p:nvSpPr>
        <p:spPr>
          <a:xfrm>
            <a:off x="9652370" y="5731434"/>
            <a:ext cx="2178123" cy="150562"/>
          </a:xfrm>
          <a:prstGeom prst="rect">
            <a:avLst/>
          </a:prstGeom>
        </p:spPr>
        <p:txBody>
          <a:bodyPr lIns="36000" tIns="36000" rIns="0">
            <a:noAutofit/>
          </a:bodyPr>
          <a:lstStyle>
            <a:lvl1pPr>
              <a:defRPr sz="105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pl-PL" dirty="0"/>
          </a:p>
        </p:txBody>
      </p:sp>
      <p:sp>
        <p:nvSpPr>
          <p:cNvPr id="22" name="Symbol zastępczy tekstu 20">
            <a:extLst>
              <a:ext uri="{FF2B5EF4-FFF2-40B4-BE49-F238E27FC236}">
                <a16:creationId xmlns:a16="http://schemas.microsoft.com/office/drawing/2014/main" id="{221377FB-2B9A-AD88-6FDA-97DAFC89D8D9}"/>
              </a:ext>
            </a:extLst>
          </p:cNvPr>
          <p:cNvSpPr>
            <a:spLocks noGrp="1"/>
          </p:cNvSpPr>
          <p:nvPr>
            <p:ph type="body" sz="quarter" idx="28" hasCustomPrompt="1"/>
          </p:nvPr>
        </p:nvSpPr>
        <p:spPr>
          <a:xfrm>
            <a:off x="345337" y="4124639"/>
            <a:ext cx="3236063" cy="155316"/>
          </a:xfrm>
          <a:prstGeom prst="rect">
            <a:avLst/>
          </a:prstGeom>
        </p:spPr>
        <p:txBody>
          <a:bodyPr lIns="36000" tIns="36000" rIns="0">
            <a:noAutofit/>
          </a:bodyPr>
          <a:lstStyle>
            <a:lvl1pPr>
              <a:defRPr sz="105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pl-PL" dirty="0"/>
          </a:p>
        </p:txBody>
      </p:sp>
      <p:pic>
        <p:nvPicPr>
          <p:cNvPr id="21" name="Obraz 20">
            <a:extLst>
              <a:ext uri="{FF2B5EF4-FFF2-40B4-BE49-F238E27FC236}">
                <a16:creationId xmlns:a16="http://schemas.microsoft.com/office/drawing/2014/main" id="{F277E499-3085-2DE8-6F12-CB04E9185AC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350392" y="6275693"/>
            <a:ext cx="1841607" cy="610881"/>
          </a:xfrm>
          <a:prstGeom prst="rect">
            <a:avLst/>
          </a:prstGeom>
        </p:spPr>
      </p:pic>
      <p:cxnSp>
        <p:nvCxnSpPr>
          <p:cNvPr id="7" name="Łącznik prosty 6">
            <a:extLst>
              <a:ext uri="{FF2B5EF4-FFF2-40B4-BE49-F238E27FC236}">
                <a16:creationId xmlns:a16="http://schemas.microsoft.com/office/drawing/2014/main" id="{EFFDF7B4-377A-BFB5-35AF-D5378FAF80AA}"/>
              </a:ext>
            </a:extLst>
          </p:cNvPr>
          <p:cNvCxnSpPr>
            <a:cxnSpLocks/>
          </p:cNvCxnSpPr>
          <p:nvPr userDrawn="1"/>
        </p:nvCxnSpPr>
        <p:spPr>
          <a:xfrm flipH="1">
            <a:off x="642939" y="6518275"/>
            <a:ext cx="1" cy="114300"/>
          </a:xfrm>
          <a:prstGeom prst="line">
            <a:avLst/>
          </a:prstGeom>
          <a:ln>
            <a:solidFill>
              <a:srgbClr val="29313F"/>
            </a:solidFill>
          </a:ln>
        </p:spPr>
        <p:style>
          <a:lnRef idx="1">
            <a:schemeClr val="accent1"/>
          </a:lnRef>
          <a:fillRef idx="0">
            <a:schemeClr val="accent1"/>
          </a:fillRef>
          <a:effectRef idx="0">
            <a:schemeClr val="accent1"/>
          </a:effectRef>
          <a:fontRef idx="minor">
            <a:schemeClr val="tx1"/>
          </a:fontRef>
        </p:style>
      </p:cxnSp>
      <p:sp>
        <p:nvSpPr>
          <p:cNvPr id="24" name="Slide Number Placeholder 5">
            <a:extLst>
              <a:ext uri="{FF2B5EF4-FFF2-40B4-BE49-F238E27FC236}">
                <a16:creationId xmlns:a16="http://schemas.microsoft.com/office/drawing/2014/main" id="{F01B8490-4AA7-2236-ADDA-419C27E6FE5B}"/>
              </a:ext>
            </a:extLst>
          </p:cNvPr>
          <p:cNvSpPr>
            <a:spLocks noGrp="1"/>
          </p:cNvSpPr>
          <p:nvPr>
            <p:ph type="sldNum" sz="quarter" idx="12"/>
          </p:nvPr>
        </p:nvSpPr>
        <p:spPr>
          <a:xfrm>
            <a:off x="304800" y="6469973"/>
            <a:ext cx="373520" cy="228600"/>
          </a:xfrm>
          <a:prstGeom prst="rect">
            <a:avLst/>
          </a:prstGeom>
        </p:spPr>
        <p:txBody>
          <a:bodyPr/>
          <a:lstStyle>
            <a:lvl1pPr algn="l">
              <a:defRPr sz="85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fld id="{28A2CE44-E3FE-8044-9024-371906504C62}" type="slidenum">
              <a:rPr lang="en-US" smtClean="0"/>
              <a:pPr/>
              <a:t>‹#›</a:t>
            </a:fld>
            <a:endParaRPr lang="en-US" dirty="0"/>
          </a:p>
        </p:txBody>
      </p:sp>
      <p:sp>
        <p:nvSpPr>
          <p:cNvPr id="25" name="Symbol zastępczy tekstu 20">
            <a:extLst>
              <a:ext uri="{FF2B5EF4-FFF2-40B4-BE49-F238E27FC236}">
                <a16:creationId xmlns:a16="http://schemas.microsoft.com/office/drawing/2014/main" id="{A78FFA78-1261-E790-4080-0CF58996BA2D}"/>
              </a:ext>
            </a:extLst>
          </p:cNvPr>
          <p:cNvSpPr>
            <a:spLocks noGrp="1"/>
          </p:cNvSpPr>
          <p:nvPr>
            <p:ph type="body" sz="quarter" idx="13" hasCustomPrompt="1"/>
          </p:nvPr>
        </p:nvSpPr>
        <p:spPr>
          <a:xfrm>
            <a:off x="352425" y="349841"/>
            <a:ext cx="10484947" cy="501650"/>
          </a:xfrm>
          <a:prstGeom prst="rect">
            <a:avLst/>
          </a:prstGeom>
        </p:spPr>
        <p:txBody>
          <a:bodyPr lIns="36000" tIns="36000" rIns="0">
            <a:noAutofit/>
          </a:bodyPr>
          <a:lstStyle>
            <a:lvl1pPr>
              <a:defRPr sz="175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Title</a:t>
            </a:r>
            <a:endParaRPr lang="pl-PL" dirty="0"/>
          </a:p>
        </p:txBody>
      </p:sp>
      <p:sp>
        <p:nvSpPr>
          <p:cNvPr id="3" name="Symbol zastępczy tekstu 6">
            <a:extLst>
              <a:ext uri="{FF2B5EF4-FFF2-40B4-BE49-F238E27FC236}">
                <a16:creationId xmlns:a16="http://schemas.microsoft.com/office/drawing/2014/main" id="{A6F6BCF8-CA2C-14A6-05E4-953D6465C4E7}"/>
              </a:ext>
            </a:extLst>
          </p:cNvPr>
          <p:cNvSpPr>
            <a:spLocks noGrp="1"/>
          </p:cNvSpPr>
          <p:nvPr>
            <p:ph type="body" sz="quarter" idx="29" hasCustomPrompt="1"/>
          </p:nvPr>
        </p:nvSpPr>
        <p:spPr>
          <a:xfrm>
            <a:off x="639764" y="6471495"/>
            <a:ext cx="3590923" cy="184150"/>
          </a:xfrm>
          <a:prstGeom prst="rect">
            <a:avLst/>
          </a:prstGeom>
        </p:spPr>
        <p:txBody>
          <a:bodyPr/>
          <a:lstStyle>
            <a:lvl1pPr>
              <a:defRPr sz="850">
                <a:solidFill>
                  <a:schemeClr val="tx1"/>
                </a:solidFill>
                <a:latin typeface="Arial" panose="020B0604020202020204" pitchFamily="34" charset="0"/>
                <a:cs typeface="Arial" panose="020B0604020202020204" pitchFamily="34" charset="0"/>
              </a:defRPr>
            </a:lvl1pPr>
          </a:lstStyle>
          <a:p>
            <a:pPr lvl="0"/>
            <a:r>
              <a:rPr lang="en-US" dirty="0"/>
              <a:t>Building a Better Future Using Carbon for Good</a:t>
            </a:r>
          </a:p>
          <a:p>
            <a:pPr lvl="0"/>
            <a:endParaRPr lang="pl-PL" dirty="0"/>
          </a:p>
        </p:txBody>
      </p:sp>
    </p:spTree>
    <p:extLst>
      <p:ext uri="{BB962C8B-B14F-4D97-AF65-F5344CB8AC3E}">
        <p14:creationId xmlns:p14="http://schemas.microsoft.com/office/powerpoint/2010/main" val="14119505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4_TITLE AND PICTURES">
    <p:spTree>
      <p:nvGrpSpPr>
        <p:cNvPr id="1" name=""/>
        <p:cNvGrpSpPr/>
        <p:nvPr/>
      </p:nvGrpSpPr>
      <p:grpSpPr>
        <a:xfrm>
          <a:off x="0" y="0"/>
          <a:ext cx="0" cy="0"/>
          <a:chOff x="0" y="0"/>
          <a:chExt cx="0" cy="0"/>
        </a:xfrm>
      </p:grpSpPr>
      <p:sp>
        <p:nvSpPr>
          <p:cNvPr id="12" name="Symbol zastępczy obrazu 9">
            <a:extLst>
              <a:ext uri="{FF2B5EF4-FFF2-40B4-BE49-F238E27FC236}">
                <a16:creationId xmlns:a16="http://schemas.microsoft.com/office/drawing/2014/main" id="{CA505513-5DD0-F587-7A1B-7FA84204957C}"/>
              </a:ext>
            </a:extLst>
          </p:cNvPr>
          <p:cNvSpPr>
            <a:spLocks noGrp="1"/>
          </p:cNvSpPr>
          <p:nvPr>
            <p:ph type="pic" sz="quarter" idx="19" hasCustomPrompt="1"/>
          </p:nvPr>
        </p:nvSpPr>
        <p:spPr>
          <a:xfrm>
            <a:off x="993807" y="1651315"/>
            <a:ext cx="3265749" cy="1943394"/>
          </a:xfrm>
          <a:prstGeom prst="rect">
            <a:avLst/>
          </a:prstGeom>
        </p:spPr>
        <p:txBody>
          <a:bodyPr/>
          <a:lstStyle>
            <a:lvl1pPr>
              <a:defRPr>
                <a:solidFill>
                  <a:schemeClr val="tx1"/>
                </a:solidFill>
                <a:latin typeface="Verdana" panose="020B0604030504040204" pitchFamily="34" charset="0"/>
                <a:ea typeface="Verdana" panose="020B0604030504040204" pitchFamily="34" charset="0"/>
              </a:defRPr>
            </a:lvl1pPr>
          </a:lstStyle>
          <a:p>
            <a:r>
              <a:rPr lang="pl-PL" dirty="0"/>
              <a:t>Picture</a:t>
            </a:r>
          </a:p>
        </p:txBody>
      </p:sp>
      <p:sp>
        <p:nvSpPr>
          <p:cNvPr id="13" name="Symbol zastępczy obrazu 9">
            <a:extLst>
              <a:ext uri="{FF2B5EF4-FFF2-40B4-BE49-F238E27FC236}">
                <a16:creationId xmlns:a16="http://schemas.microsoft.com/office/drawing/2014/main" id="{0926BA10-E98A-41C0-D7B8-22FF32F00EB5}"/>
              </a:ext>
            </a:extLst>
          </p:cNvPr>
          <p:cNvSpPr>
            <a:spLocks noGrp="1"/>
          </p:cNvSpPr>
          <p:nvPr>
            <p:ph type="pic" sz="quarter" idx="20" hasCustomPrompt="1"/>
          </p:nvPr>
        </p:nvSpPr>
        <p:spPr>
          <a:xfrm>
            <a:off x="4475865" y="1651315"/>
            <a:ext cx="3265749" cy="1943394"/>
          </a:xfrm>
          <a:prstGeom prst="rect">
            <a:avLst/>
          </a:prstGeom>
        </p:spPr>
        <p:txBody>
          <a:bodyPr/>
          <a:lstStyle>
            <a:lvl1pPr>
              <a:defRPr>
                <a:solidFill>
                  <a:schemeClr val="tx1"/>
                </a:solidFill>
                <a:latin typeface="Verdana" panose="020B0604030504040204" pitchFamily="34" charset="0"/>
                <a:ea typeface="Verdana" panose="020B060403050404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pl-PL" dirty="0"/>
              <a:t>Picture</a:t>
            </a:r>
          </a:p>
          <a:p>
            <a:endParaRPr lang="pl-PL" dirty="0"/>
          </a:p>
        </p:txBody>
      </p:sp>
      <p:sp>
        <p:nvSpPr>
          <p:cNvPr id="14" name="Symbol zastępczy obrazu 9">
            <a:extLst>
              <a:ext uri="{FF2B5EF4-FFF2-40B4-BE49-F238E27FC236}">
                <a16:creationId xmlns:a16="http://schemas.microsoft.com/office/drawing/2014/main" id="{355D82A1-FF2E-3731-96E7-3517E60B3581}"/>
              </a:ext>
            </a:extLst>
          </p:cNvPr>
          <p:cNvSpPr>
            <a:spLocks noGrp="1"/>
          </p:cNvSpPr>
          <p:nvPr>
            <p:ph type="pic" sz="quarter" idx="21" hasCustomPrompt="1"/>
          </p:nvPr>
        </p:nvSpPr>
        <p:spPr>
          <a:xfrm>
            <a:off x="7919273" y="1651315"/>
            <a:ext cx="3265749" cy="1943394"/>
          </a:xfrm>
          <a:prstGeom prst="rect">
            <a:avLst/>
          </a:prstGeom>
        </p:spPr>
        <p:txBody>
          <a:bodyPr/>
          <a:lstStyle>
            <a:lvl1pPr>
              <a:defRPr>
                <a:solidFill>
                  <a:schemeClr val="tx1"/>
                </a:solidFill>
                <a:latin typeface="Verdana" panose="020B0604030504040204" pitchFamily="34" charset="0"/>
                <a:ea typeface="Verdana" panose="020B060403050404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pl-PL" dirty="0"/>
              <a:t>Picture</a:t>
            </a:r>
          </a:p>
          <a:p>
            <a:endParaRPr lang="pl-PL" dirty="0"/>
          </a:p>
        </p:txBody>
      </p:sp>
      <p:sp>
        <p:nvSpPr>
          <p:cNvPr id="15" name="Symbol zastępczy tekstu 20">
            <a:extLst>
              <a:ext uri="{FF2B5EF4-FFF2-40B4-BE49-F238E27FC236}">
                <a16:creationId xmlns:a16="http://schemas.microsoft.com/office/drawing/2014/main" id="{91E0914A-9FB1-1E52-D16D-D76DECB47908}"/>
              </a:ext>
            </a:extLst>
          </p:cNvPr>
          <p:cNvSpPr>
            <a:spLocks noGrp="1"/>
          </p:cNvSpPr>
          <p:nvPr>
            <p:ph type="body" sz="quarter" idx="22" hasCustomPrompt="1"/>
          </p:nvPr>
        </p:nvSpPr>
        <p:spPr>
          <a:xfrm>
            <a:off x="4475865" y="3640347"/>
            <a:ext cx="3265749" cy="150562"/>
          </a:xfrm>
          <a:prstGeom prst="rect">
            <a:avLst/>
          </a:prstGeom>
        </p:spPr>
        <p:txBody>
          <a:bodyPr lIns="36000" tIns="36000" rIns="0">
            <a:noAutofit/>
          </a:bodyPr>
          <a:lstStyle>
            <a:lvl1pPr>
              <a:defRPr sz="105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pl-PL" dirty="0"/>
          </a:p>
        </p:txBody>
      </p:sp>
      <p:sp>
        <p:nvSpPr>
          <p:cNvPr id="16" name="Symbol zastępczy tekstu 20">
            <a:extLst>
              <a:ext uri="{FF2B5EF4-FFF2-40B4-BE49-F238E27FC236}">
                <a16:creationId xmlns:a16="http://schemas.microsoft.com/office/drawing/2014/main" id="{9D4EF4B5-8C76-4D51-6240-48A084BDA6EE}"/>
              </a:ext>
            </a:extLst>
          </p:cNvPr>
          <p:cNvSpPr>
            <a:spLocks noGrp="1"/>
          </p:cNvSpPr>
          <p:nvPr>
            <p:ph type="body" sz="quarter" idx="23" hasCustomPrompt="1"/>
          </p:nvPr>
        </p:nvSpPr>
        <p:spPr>
          <a:xfrm>
            <a:off x="7919273" y="3640347"/>
            <a:ext cx="3265749" cy="150562"/>
          </a:xfrm>
          <a:prstGeom prst="rect">
            <a:avLst/>
          </a:prstGeom>
        </p:spPr>
        <p:txBody>
          <a:bodyPr lIns="36000" tIns="36000" rIns="0">
            <a:noAutofit/>
          </a:bodyPr>
          <a:lstStyle>
            <a:lvl1pPr>
              <a:defRPr sz="105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pl-PL" dirty="0"/>
          </a:p>
        </p:txBody>
      </p:sp>
      <p:sp>
        <p:nvSpPr>
          <p:cNvPr id="24" name="Symbol zastępczy tekstu 20">
            <a:extLst>
              <a:ext uri="{FF2B5EF4-FFF2-40B4-BE49-F238E27FC236}">
                <a16:creationId xmlns:a16="http://schemas.microsoft.com/office/drawing/2014/main" id="{D1283F68-1344-5CA7-D809-C0A20DD8CD96}"/>
              </a:ext>
            </a:extLst>
          </p:cNvPr>
          <p:cNvSpPr>
            <a:spLocks noGrp="1"/>
          </p:cNvSpPr>
          <p:nvPr>
            <p:ph type="body" sz="quarter" idx="29" hasCustomPrompt="1"/>
          </p:nvPr>
        </p:nvSpPr>
        <p:spPr>
          <a:xfrm>
            <a:off x="352425" y="932158"/>
            <a:ext cx="10832597" cy="195113"/>
          </a:xfrm>
          <a:prstGeom prst="rect">
            <a:avLst/>
          </a:prstGeom>
        </p:spPr>
        <p:txBody>
          <a:bodyPr lIns="36000" tIns="36000" rIns="0">
            <a:noAutofit/>
          </a:bodyPr>
          <a:lstStyle>
            <a:lvl1pPr>
              <a:defRPr sz="1200" b="0" spc="30" baseline="0">
                <a:solidFill>
                  <a:schemeClr val="tx1">
                    <a:lumMod val="85000"/>
                    <a:lumOff val="15000"/>
                  </a:schemeClr>
                </a:solidFill>
                <a:latin typeface="Arial" panose="020B0604020202020204" pitchFamily="34" charset="0"/>
                <a:cs typeface="Arial" panose="020B0604020202020204" pitchFamily="34" charset="0"/>
              </a:defRPr>
            </a:lvl1pPr>
          </a:lstStyle>
          <a:p>
            <a:pPr lvl="0"/>
            <a:r>
              <a:rPr lang="pl-PL" dirty="0" err="1"/>
              <a:t>Title</a:t>
            </a:r>
            <a:endParaRPr lang="pl-PL" dirty="0"/>
          </a:p>
        </p:txBody>
      </p:sp>
      <p:sp>
        <p:nvSpPr>
          <p:cNvPr id="25" name="Symbol zastępczy obrazu 9">
            <a:extLst>
              <a:ext uri="{FF2B5EF4-FFF2-40B4-BE49-F238E27FC236}">
                <a16:creationId xmlns:a16="http://schemas.microsoft.com/office/drawing/2014/main" id="{C5450425-3C07-FF33-43F1-6DFC4F624FDC}"/>
              </a:ext>
            </a:extLst>
          </p:cNvPr>
          <p:cNvSpPr>
            <a:spLocks noGrp="1"/>
          </p:cNvSpPr>
          <p:nvPr>
            <p:ph type="pic" sz="quarter" idx="30" hasCustomPrompt="1"/>
          </p:nvPr>
        </p:nvSpPr>
        <p:spPr>
          <a:xfrm>
            <a:off x="993807" y="3926683"/>
            <a:ext cx="3265749" cy="1943394"/>
          </a:xfrm>
          <a:prstGeom prst="rect">
            <a:avLst/>
          </a:prstGeom>
        </p:spPr>
        <p:txBody>
          <a:bodyPr/>
          <a:lstStyle>
            <a:lvl1pPr>
              <a:defRPr>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pl-PL" dirty="0"/>
              <a:t>Picture</a:t>
            </a:r>
          </a:p>
          <a:p>
            <a:endParaRPr lang="pl-PL" dirty="0"/>
          </a:p>
        </p:txBody>
      </p:sp>
      <p:sp>
        <p:nvSpPr>
          <p:cNvPr id="26" name="Symbol zastępczy obrazu 9">
            <a:extLst>
              <a:ext uri="{FF2B5EF4-FFF2-40B4-BE49-F238E27FC236}">
                <a16:creationId xmlns:a16="http://schemas.microsoft.com/office/drawing/2014/main" id="{3BB29B74-8BF2-C4E4-A015-A04C5C5E4597}"/>
              </a:ext>
            </a:extLst>
          </p:cNvPr>
          <p:cNvSpPr>
            <a:spLocks noGrp="1"/>
          </p:cNvSpPr>
          <p:nvPr>
            <p:ph type="pic" sz="quarter" idx="31" hasCustomPrompt="1"/>
          </p:nvPr>
        </p:nvSpPr>
        <p:spPr>
          <a:xfrm>
            <a:off x="4463125" y="3926683"/>
            <a:ext cx="3265749" cy="1943394"/>
          </a:xfrm>
          <a:prstGeom prst="rect">
            <a:avLst/>
          </a:prstGeom>
        </p:spPr>
        <p:txBody>
          <a:bodyPr/>
          <a:lstStyle>
            <a:lvl1pPr>
              <a:defRPr>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pl-PL" dirty="0"/>
              <a:t>Picture</a:t>
            </a:r>
          </a:p>
          <a:p>
            <a:endParaRPr lang="pl-PL" dirty="0"/>
          </a:p>
        </p:txBody>
      </p:sp>
      <p:sp>
        <p:nvSpPr>
          <p:cNvPr id="27" name="Symbol zastępczy obrazu 9">
            <a:extLst>
              <a:ext uri="{FF2B5EF4-FFF2-40B4-BE49-F238E27FC236}">
                <a16:creationId xmlns:a16="http://schemas.microsoft.com/office/drawing/2014/main" id="{EA88169E-D882-2463-D5EA-2DED48B17AC8}"/>
              </a:ext>
            </a:extLst>
          </p:cNvPr>
          <p:cNvSpPr>
            <a:spLocks noGrp="1"/>
          </p:cNvSpPr>
          <p:nvPr>
            <p:ph type="pic" sz="quarter" idx="32" hasCustomPrompt="1"/>
          </p:nvPr>
        </p:nvSpPr>
        <p:spPr>
          <a:xfrm>
            <a:off x="7919273" y="3926683"/>
            <a:ext cx="3265749" cy="1943394"/>
          </a:xfrm>
          <a:prstGeom prst="rect">
            <a:avLst/>
          </a:prstGeom>
        </p:spPr>
        <p:txBody>
          <a:bodyPr/>
          <a:lstStyle>
            <a:lvl1pPr>
              <a:defRPr>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pl-PL" dirty="0"/>
              <a:t>Picture</a:t>
            </a:r>
          </a:p>
          <a:p>
            <a:endParaRPr lang="pl-PL" dirty="0"/>
          </a:p>
        </p:txBody>
      </p:sp>
      <p:sp>
        <p:nvSpPr>
          <p:cNvPr id="28" name="Symbol zastępczy tekstu 20">
            <a:extLst>
              <a:ext uri="{FF2B5EF4-FFF2-40B4-BE49-F238E27FC236}">
                <a16:creationId xmlns:a16="http://schemas.microsoft.com/office/drawing/2014/main" id="{3E7AF8E6-283A-3E78-465D-A511B88EF382}"/>
              </a:ext>
            </a:extLst>
          </p:cNvPr>
          <p:cNvSpPr>
            <a:spLocks noGrp="1"/>
          </p:cNvSpPr>
          <p:nvPr>
            <p:ph type="body" sz="quarter" idx="33" hasCustomPrompt="1"/>
          </p:nvPr>
        </p:nvSpPr>
        <p:spPr>
          <a:xfrm>
            <a:off x="1002563" y="3640347"/>
            <a:ext cx="3265749" cy="150562"/>
          </a:xfrm>
          <a:prstGeom prst="rect">
            <a:avLst/>
          </a:prstGeom>
        </p:spPr>
        <p:txBody>
          <a:bodyPr lIns="36000" tIns="36000" rIns="0">
            <a:noAutofit/>
          </a:bodyPr>
          <a:lstStyle>
            <a:lvl1pPr>
              <a:defRPr sz="105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pl-PL" dirty="0"/>
          </a:p>
        </p:txBody>
      </p:sp>
      <p:sp>
        <p:nvSpPr>
          <p:cNvPr id="29" name="Symbol zastępczy tekstu 20">
            <a:extLst>
              <a:ext uri="{FF2B5EF4-FFF2-40B4-BE49-F238E27FC236}">
                <a16:creationId xmlns:a16="http://schemas.microsoft.com/office/drawing/2014/main" id="{AF9892AF-D332-77D6-4097-6BC0E987AAC0}"/>
              </a:ext>
            </a:extLst>
          </p:cNvPr>
          <p:cNvSpPr>
            <a:spLocks noGrp="1"/>
          </p:cNvSpPr>
          <p:nvPr>
            <p:ph type="body" sz="quarter" idx="34" hasCustomPrompt="1"/>
          </p:nvPr>
        </p:nvSpPr>
        <p:spPr>
          <a:xfrm>
            <a:off x="4475865" y="5915714"/>
            <a:ext cx="3265749" cy="150562"/>
          </a:xfrm>
          <a:prstGeom prst="rect">
            <a:avLst/>
          </a:prstGeom>
        </p:spPr>
        <p:txBody>
          <a:bodyPr lIns="36000" tIns="36000" rIns="0">
            <a:noAutofit/>
          </a:bodyPr>
          <a:lstStyle>
            <a:lvl1pPr>
              <a:defRPr sz="105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pl-PL" dirty="0"/>
          </a:p>
        </p:txBody>
      </p:sp>
      <p:sp>
        <p:nvSpPr>
          <p:cNvPr id="30" name="Symbol zastępczy tekstu 20">
            <a:extLst>
              <a:ext uri="{FF2B5EF4-FFF2-40B4-BE49-F238E27FC236}">
                <a16:creationId xmlns:a16="http://schemas.microsoft.com/office/drawing/2014/main" id="{DB0C8BC2-28EE-458F-516E-94D0627F96F0}"/>
              </a:ext>
            </a:extLst>
          </p:cNvPr>
          <p:cNvSpPr>
            <a:spLocks noGrp="1"/>
          </p:cNvSpPr>
          <p:nvPr>
            <p:ph type="body" sz="quarter" idx="35" hasCustomPrompt="1"/>
          </p:nvPr>
        </p:nvSpPr>
        <p:spPr>
          <a:xfrm>
            <a:off x="7919273" y="5915714"/>
            <a:ext cx="3265749" cy="150562"/>
          </a:xfrm>
          <a:prstGeom prst="rect">
            <a:avLst/>
          </a:prstGeom>
        </p:spPr>
        <p:txBody>
          <a:bodyPr lIns="36000" tIns="36000" rIns="0">
            <a:noAutofit/>
          </a:bodyPr>
          <a:lstStyle>
            <a:lvl1pPr>
              <a:defRPr sz="105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pl-PL" dirty="0"/>
          </a:p>
        </p:txBody>
      </p:sp>
      <p:sp>
        <p:nvSpPr>
          <p:cNvPr id="31" name="Symbol zastępczy tekstu 20">
            <a:extLst>
              <a:ext uri="{FF2B5EF4-FFF2-40B4-BE49-F238E27FC236}">
                <a16:creationId xmlns:a16="http://schemas.microsoft.com/office/drawing/2014/main" id="{6F1F4516-7340-3F44-5531-09A8E7C7B9AB}"/>
              </a:ext>
            </a:extLst>
          </p:cNvPr>
          <p:cNvSpPr>
            <a:spLocks noGrp="1"/>
          </p:cNvSpPr>
          <p:nvPr>
            <p:ph type="body" sz="quarter" idx="36" hasCustomPrompt="1"/>
          </p:nvPr>
        </p:nvSpPr>
        <p:spPr>
          <a:xfrm>
            <a:off x="1002563" y="5915714"/>
            <a:ext cx="3265749" cy="150562"/>
          </a:xfrm>
          <a:prstGeom prst="rect">
            <a:avLst/>
          </a:prstGeom>
        </p:spPr>
        <p:txBody>
          <a:bodyPr lIns="36000" tIns="36000" rIns="0">
            <a:noAutofit/>
          </a:bodyPr>
          <a:lstStyle>
            <a:lvl1pPr>
              <a:defRPr sz="105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pl-PL" dirty="0"/>
          </a:p>
        </p:txBody>
      </p:sp>
      <p:pic>
        <p:nvPicPr>
          <p:cNvPr id="8" name="Obraz 7">
            <a:extLst>
              <a:ext uri="{FF2B5EF4-FFF2-40B4-BE49-F238E27FC236}">
                <a16:creationId xmlns:a16="http://schemas.microsoft.com/office/drawing/2014/main" id="{698DDBB2-F2B2-1C53-AE54-705217CC8EB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350392" y="6275693"/>
            <a:ext cx="1841607" cy="610881"/>
          </a:xfrm>
          <a:prstGeom prst="rect">
            <a:avLst/>
          </a:prstGeom>
        </p:spPr>
      </p:pic>
      <p:cxnSp>
        <p:nvCxnSpPr>
          <p:cNvPr id="4" name="Łącznik prosty 3">
            <a:extLst>
              <a:ext uri="{FF2B5EF4-FFF2-40B4-BE49-F238E27FC236}">
                <a16:creationId xmlns:a16="http://schemas.microsoft.com/office/drawing/2014/main" id="{8FDDF8FD-7D56-35ED-36F0-445527AF36FF}"/>
              </a:ext>
            </a:extLst>
          </p:cNvPr>
          <p:cNvCxnSpPr>
            <a:cxnSpLocks/>
          </p:cNvCxnSpPr>
          <p:nvPr userDrawn="1"/>
        </p:nvCxnSpPr>
        <p:spPr>
          <a:xfrm flipH="1">
            <a:off x="642939" y="6518275"/>
            <a:ext cx="1" cy="114300"/>
          </a:xfrm>
          <a:prstGeom prst="line">
            <a:avLst/>
          </a:prstGeom>
          <a:ln>
            <a:solidFill>
              <a:srgbClr val="29313F"/>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2955B1EC-056D-7953-1DFD-D1B976B84A82}"/>
              </a:ext>
            </a:extLst>
          </p:cNvPr>
          <p:cNvSpPr>
            <a:spLocks noGrp="1"/>
          </p:cNvSpPr>
          <p:nvPr>
            <p:ph type="sldNum" sz="quarter" idx="12"/>
          </p:nvPr>
        </p:nvSpPr>
        <p:spPr>
          <a:xfrm>
            <a:off x="304800" y="6461347"/>
            <a:ext cx="373520" cy="228600"/>
          </a:xfrm>
          <a:prstGeom prst="rect">
            <a:avLst/>
          </a:prstGeom>
        </p:spPr>
        <p:txBody>
          <a:bodyPr/>
          <a:lstStyle>
            <a:lvl1pPr algn="l">
              <a:defRPr sz="85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fld id="{28A2CE44-E3FE-8044-9024-371906504C62}" type="slidenum">
              <a:rPr lang="en-US" smtClean="0"/>
              <a:pPr/>
              <a:t>‹#›</a:t>
            </a:fld>
            <a:endParaRPr lang="en-US" dirty="0"/>
          </a:p>
        </p:txBody>
      </p:sp>
      <p:sp>
        <p:nvSpPr>
          <p:cNvPr id="11" name="Symbol zastępczy tekstu 20">
            <a:extLst>
              <a:ext uri="{FF2B5EF4-FFF2-40B4-BE49-F238E27FC236}">
                <a16:creationId xmlns:a16="http://schemas.microsoft.com/office/drawing/2014/main" id="{3A6106AE-CD5A-28DC-0B65-5318ECF3B92F}"/>
              </a:ext>
            </a:extLst>
          </p:cNvPr>
          <p:cNvSpPr>
            <a:spLocks noGrp="1"/>
          </p:cNvSpPr>
          <p:nvPr>
            <p:ph type="body" sz="quarter" idx="13" hasCustomPrompt="1"/>
          </p:nvPr>
        </p:nvSpPr>
        <p:spPr>
          <a:xfrm>
            <a:off x="352425" y="349841"/>
            <a:ext cx="10484947" cy="501650"/>
          </a:xfrm>
          <a:prstGeom prst="rect">
            <a:avLst/>
          </a:prstGeom>
        </p:spPr>
        <p:txBody>
          <a:bodyPr lIns="36000" tIns="36000" rIns="0">
            <a:noAutofit/>
          </a:bodyPr>
          <a:lstStyle>
            <a:lvl1pPr>
              <a:defRPr sz="175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Title</a:t>
            </a:r>
            <a:endParaRPr lang="pl-PL" dirty="0"/>
          </a:p>
        </p:txBody>
      </p:sp>
      <p:sp>
        <p:nvSpPr>
          <p:cNvPr id="2" name="Symbol zastępczy tekstu 6">
            <a:extLst>
              <a:ext uri="{FF2B5EF4-FFF2-40B4-BE49-F238E27FC236}">
                <a16:creationId xmlns:a16="http://schemas.microsoft.com/office/drawing/2014/main" id="{3CA056FE-96DF-C410-74AB-F9A16C87B321}"/>
              </a:ext>
            </a:extLst>
          </p:cNvPr>
          <p:cNvSpPr>
            <a:spLocks noGrp="1"/>
          </p:cNvSpPr>
          <p:nvPr>
            <p:ph type="body" sz="quarter" idx="37" hasCustomPrompt="1"/>
          </p:nvPr>
        </p:nvSpPr>
        <p:spPr>
          <a:xfrm>
            <a:off x="639764" y="6471495"/>
            <a:ext cx="3590923" cy="184150"/>
          </a:xfrm>
          <a:prstGeom prst="rect">
            <a:avLst/>
          </a:prstGeom>
        </p:spPr>
        <p:txBody>
          <a:bodyPr/>
          <a:lstStyle>
            <a:lvl1pPr>
              <a:defRPr sz="850">
                <a:solidFill>
                  <a:schemeClr val="tx1"/>
                </a:solidFill>
                <a:latin typeface="Arial" panose="020B0604020202020204" pitchFamily="34" charset="0"/>
                <a:cs typeface="Arial" panose="020B0604020202020204" pitchFamily="34" charset="0"/>
              </a:defRPr>
            </a:lvl1pPr>
          </a:lstStyle>
          <a:p>
            <a:pPr lvl="0"/>
            <a:r>
              <a:rPr lang="en-US" dirty="0"/>
              <a:t>Building a Better Future Using Carbon for Good</a:t>
            </a:r>
          </a:p>
          <a:p>
            <a:pPr lvl="0"/>
            <a:endParaRPr lang="pl-PL" dirty="0"/>
          </a:p>
        </p:txBody>
      </p:sp>
    </p:spTree>
    <p:extLst>
      <p:ext uri="{BB962C8B-B14F-4D97-AF65-F5344CB8AC3E}">
        <p14:creationId xmlns:p14="http://schemas.microsoft.com/office/powerpoint/2010/main" val="36733461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LEADERSHIP ">
    <p:spTree>
      <p:nvGrpSpPr>
        <p:cNvPr id="1" name=""/>
        <p:cNvGrpSpPr/>
        <p:nvPr/>
      </p:nvGrpSpPr>
      <p:grpSpPr>
        <a:xfrm>
          <a:off x="0" y="0"/>
          <a:ext cx="0" cy="0"/>
          <a:chOff x="0" y="0"/>
          <a:chExt cx="0" cy="0"/>
        </a:xfrm>
      </p:grpSpPr>
      <p:sp>
        <p:nvSpPr>
          <p:cNvPr id="4" name="Owal 3">
            <a:extLst>
              <a:ext uri="{FF2B5EF4-FFF2-40B4-BE49-F238E27FC236}">
                <a16:creationId xmlns:a16="http://schemas.microsoft.com/office/drawing/2014/main" id="{C50A6E5D-7178-DD3D-0782-DB24096DD86B}"/>
              </a:ext>
            </a:extLst>
          </p:cNvPr>
          <p:cNvSpPr/>
          <p:nvPr userDrawn="1"/>
        </p:nvSpPr>
        <p:spPr>
          <a:xfrm>
            <a:off x="2514600" y="910893"/>
            <a:ext cx="1005008" cy="1005008"/>
          </a:xfrm>
          <a:prstGeom prst="ellipse">
            <a:avLst/>
          </a:prstGeom>
          <a:solidFill>
            <a:srgbClr val="F6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7" name="Owal 6">
            <a:extLst>
              <a:ext uri="{FF2B5EF4-FFF2-40B4-BE49-F238E27FC236}">
                <a16:creationId xmlns:a16="http://schemas.microsoft.com/office/drawing/2014/main" id="{A212EE8D-47D6-476D-4B4F-DA0D37B00531}"/>
              </a:ext>
            </a:extLst>
          </p:cNvPr>
          <p:cNvSpPr/>
          <p:nvPr userDrawn="1"/>
        </p:nvSpPr>
        <p:spPr>
          <a:xfrm>
            <a:off x="381000" y="910893"/>
            <a:ext cx="1005008" cy="1005008"/>
          </a:xfrm>
          <a:prstGeom prst="ellipse">
            <a:avLst/>
          </a:prstGeom>
          <a:solidFill>
            <a:srgbClr val="F6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8" name="Owal 7">
            <a:extLst>
              <a:ext uri="{FF2B5EF4-FFF2-40B4-BE49-F238E27FC236}">
                <a16:creationId xmlns:a16="http://schemas.microsoft.com/office/drawing/2014/main" id="{A9E0A13D-1AEF-0136-FA9C-AC8183B45ACC}"/>
              </a:ext>
            </a:extLst>
          </p:cNvPr>
          <p:cNvSpPr/>
          <p:nvPr userDrawn="1"/>
        </p:nvSpPr>
        <p:spPr>
          <a:xfrm>
            <a:off x="4667250" y="910893"/>
            <a:ext cx="1005008" cy="1005008"/>
          </a:xfrm>
          <a:prstGeom prst="ellipse">
            <a:avLst/>
          </a:prstGeom>
          <a:solidFill>
            <a:srgbClr val="F6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9" name="Owal 8">
            <a:extLst>
              <a:ext uri="{FF2B5EF4-FFF2-40B4-BE49-F238E27FC236}">
                <a16:creationId xmlns:a16="http://schemas.microsoft.com/office/drawing/2014/main" id="{51CE4C88-1564-1AA4-5490-78ECC0F799EF}"/>
              </a:ext>
            </a:extLst>
          </p:cNvPr>
          <p:cNvSpPr/>
          <p:nvPr userDrawn="1"/>
        </p:nvSpPr>
        <p:spPr>
          <a:xfrm>
            <a:off x="6753225" y="910893"/>
            <a:ext cx="1005008" cy="1005008"/>
          </a:xfrm>
          <a:prstGeom prst="ellipse">
            <a:avLst/>
          </a:prstGeom>
          <a:solidFill>
            <a:srgbClr val="F6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1" name="Owal 10">
            <a:extLst>
              <a:ext uri="{FF2B5EF4-FFF2-40B4-BE49-F238E27FC236}">
                <a16:creationId xmlns:a16="http://schemas.microsoft.com/office/drawing/2014/main" id="{A536EB63-6407-8D9C-7D8F-C4FA087CBF99}"/>
              </a:ext>
            </a:extLst>
          </p:cNvPr>
          <p:cNvSpPr/>
          <p:nvPr userDrawn="1"/>
        </p:nvSpPr>
        <p:spPr>
          <a:xfrm>
            <a:off x="2514600" y="2711118"/>
            <a:ext cx="1005008" cy="1005008"/>
          </a:xfrm>
          <a:prstGeom prst="ellipse">
            <a:avLst/>
          </a:prstGeom>
          <a:solidFill>
            <a:srgbClr val="F6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1" name="Owal 20">
            <a:extLst>
              <a:ext uri="{FF2B5EF4-FFF2-40B4-BE49-F238E27FC236}">
                <a16:creationId xmlns:a16="http://schemas.microsoft.com/office/drawing/2014/main" id="{7797DA69-9EBD-5089-820D-6CD094CE55B1}"/>
              </a:ext>
            </a:extLst>
          </p:cNvPr>
          <p:cNvSpPr/>
          <p:nvPr userDrawn="1"/>
        </p:nvSpPr>
        <p:spPr>
          <a:xfrm>
            <a:off x="381000" y="2711118"/>
            <a:ext cx="1005008" cy="1005008"/>
          </a:xfrm>
          <a:prstGeom prst="ellipse">
            <a:avLst/>
          </a:prstGeom>
          <a:solidFill>
            <a:srgbClr val="F6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5" name="Owal 24">
            <a:extLst>
              <a:ext uri="{FF2B5EF4-FFF2-40B4-BE49-F238E27FC236}">
                <a16:creationId xmlns:a16="http://schemas.microsoft.com/office/drawing/2014/main" id="{10BAD68B-F4E2-19A9-4624-C7555346B7E7}"/>
              </a:ext>
            </a:extLst>
          </p:cNvPr>
          <p:cNvSpPr/>
          <p:nvPr userDrawn="1"/>
        </p:nvSpPr>
        <p:spPr>
          <a:xfrm>
            <a:off x="4667250" y="2711118"/>
            <a:ext cx="1005008" cy="1005008"/>
          </a:xfrm>
          <a:prstGeom prst="ellipse">
            <a:avLst/>
          </a:prstGeom>
          <a:solidFill>
            <a:srgbClr val="F6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6" name="Owal 25">
            <a:extLst>
              <a:ext uri="{FF2B5EF4-FFF2-40B4-BE49-F238E27FC236}">
                <a16:creationId xmlns:a16="http://schemas.microsoft.com/office/drawing/2014/main" id="{5C73A474-5B94-8826-303F-1E0240C33B05}"/>
              </a:ext>
            </a:extLst>
          </p:cNvPr>
          <p:cNvSpPr/>
          <p:nvPr userDrawn="1"/>
        </p:nvSpPr>
        <p:spPr>
          <a:xfrm>
            <a:off x="6753225" y="2711118"/>
            <a:ext cx="1005008" cy="1005008"/>
          </a:xfrm>
          <a:prstGeom prst="ellipse">
            <a:avLst/>
          </a:prstGeom>
          <a:solidFill>
            <a:srgbClr val="F6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7" name="Owal 26">
            <a:extLst>
              <a:ext uri="{FF2B5EF4-FFF2-40B4-BE49-F238E27FC236}">
                <a16:creationId xmlns:a16="http://schemas.microsoft.com/office/drawing/2014/main" id="{0C55E4EF-E2D0-9567-6E98-BA39A5AC2328}"/>
              </a:ext>
            </a:extLst>
          </p:cNvPr>
          <p:cNvSpPr/>
          <p:nvPr userDrawn="1"/>
        </p:nvSpPr>
        <p:spPr>
          <a:xfrm>
            <a:off x="2514600" y="4549443"/>
            <a:ext cx="1005008" cy="1005008"/>
          </a:xfrm>
          <a:prstGeom prst="ellipse">
            <a:avLst/>
          </a:prstGeom>
          <a:solidFill>
            <a:srgbClr val="F6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8" name="Owal 27">
            <a:extLst>
              <a:ext uri="{FF2B5EF4-FFF2-40B4-BE49-F238E27FC236}">
                <a16:creationId xmlns:a16="http://schemas.microsoft.com/office/drawing/2014/main" id="{A22B45B9-C06B-6EF4-9380-256427905807}"/>
              </a:ext>
            </a:extLst>
          </p:cNvPr>
          <p:cNvSpPr/>
          <p:nvPr userDrawn="1"/>
        </p:nvSpPr>
        <p:spPr>
          <a:xfrm>
            <a:off x="381000" y="4549443"/>
            <a:ext cx="1005008" cy="1005008"/>
          </a:xfrm>
          <a:prstGeom prst="ellipse">
            <a:avLst/>
          </a:prstGeom>
          <a:solidFill>
            <a:srgbClr val="F6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33" name="Owal 32">
            <a:extLst>
              <a:ext uri="{FF2B5EF4-FFF2-40B4-BE49-F238E27FC236}">
                <a16:creationId xmlns:a16="http://schemas.microsoft.com/office/drawing/2014/main" id="{C16672B9-6D40-2B70-4EE6-2AA3EB24762E}"/>
              </a:ext>
            </a:extLst>
          </p:cNvPr>
          <p:cNvSpPr/>
          <p:nvPr userDrawn="1"/>
        </p:nvSpPr>
        <p:spPr>
          <a:xfrm>
            <a:off x="4667250" y="4549443"/>
            <a:ext cx="1005008" cy="1005008"/>
          </a:xfrm>
          <a:prstGeom prst="ellipse">
            <a:avLst/>
          </a:prstGeom>
          <a:solidFill>
            <a:srgbClr val="F6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35" name="Owal 34">
            <a:extLst>
              <a:ext uri="{FF2B5EF4-FFF2-40B4-BE49-F238E27FC236}">
                <a16:creationId xmlns:a16="http://schemas.microsoft.com/office/drawing/2014/main" id="{91399D06-1CBF-3443-F88C-BF979A3167D3}"/>
              </a:ext>
            </a:extLst>
          </p:cNvPr>
          <p:cNvSpPr/>
          <p:nvPr userDrawn="1"/>
        </p:nvSpPr>
        <p:spPr>
          <a:xfrm>
            <a:off x="6753225" y="4549443"/>
            <a:ext cx="1005008" cy="1005008"/>
          </a:xfrm>
          <a:prstGeom prst="ellipse">
            <a:avLst/>
          </a:prstGeom>
          <a:solidFill>
            <a:srgbClr val="F6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9" name="Symbol zastępczy tekstu 20">
            <a:extLst>
              <a:ext uri="{FF2B5EF4-FFF2-40B4-BE49-F238E27FC236}">
                <a16:creationId xmlns:a16="http://schemas.microsoft.com/office/drawing/2014/main" id="{B548017E-83AB-1620-9F1F-100E411D36E8}"/>
              </a:ext>
            </a:extLst>
          </p:cNvPr>
          <p:cNvSpPr>
            <a:spLocks noGrp="1"/>
          </p:cNvSpPr>
          <p:nvPr>
            <p:ph type="body" sz="quarter" idx="33" hasCustomPrompt="1"/>
          </p:nvPr>
        </p:nvSpPr>
        <p:spPr>
          <a:xfrm>
            <a:off x="8796965" y="1045633"/>
            <a:ext cx="1581822" cy="307508"/>
          </a:xfrm>
          <a:prstGeom prst="rect">
            <a:avLst/>
          </a:prstGeom>
        </p:spPr>
        <p:txBody>
          <a:bodyPr lIns="36000" tIns="36000" rIns="0">
            <a:noAutofit/>
          </a:bodyPr>
          <a:lstStyle>
            <a:lvl1pPr>
              <a:defRPr sz="120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Text</a:t>
            </a:r>
            <a:endParaRPr lang="pl-PL" dirty="0"/>
          </a:p>
        </p:txBody>
      </p:sp>
      <p:sp>
        <p:nvSpPr>
          <p:cNvPr id="30" name="Symbol zastępczy tekstu 20">
            <a:extLst>
              <a:ext uri="{FF2B5EF4-FFF2-40B4-BE49-F238E27FC236}">
                <a16:creationId xmlns:a16="http://schemas.microsoft.com/office/drawing/2014/main" id="{0539B9F3-1AB5-F5A2-ECEB-6B3E3352FE68}"/>
              </a:ext>
            </a:extLst>
          </p:cNvPr>
          <p:cNvSpPr>
            <a:spLocks noGrp="1"/>
          </p:cNvSpPr>
          <p:nvPr>
            <p:ph type="body" sz="quarter" idx="34" hasCustomPrompt="1"/>
          </p:nvPr>
        </p:nvSpPr>
        <p:spPr>
          <a:xfrm>
            <a:off x="395759" y="2116006"/>
            <a:ext cx="1289787" cy="144274"/>
          </a:xfrm>
          <a:prstGeom prst="rect">
            <a:avLst/>
          </a:prstGeom>
        </p:spPr>
        <p:txBody>
          <a:bodyPr lIns="36000" tIns="36000" rIns="0">
            <a:noAutofit/>
          </a:bodyPr>
          <a:lstStyle>
            <a:lvl1pPr>
              <a:defRPr sz="700" b="1" spc="30" baseline="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Text</a:t>
            </a:r>
            <a:r>
              <a:rPr lang="pl-PL" dirty="0"/>
              <a:t> </a:t>
            </a:r>
          </a:p>
        </p:txBody>
      </p:sp>
      <p:sp>
        <p:nvSpPr>
          <p:cNvPr id="31" name="Symbol zastępczy tekstu 20">
            <a:extLst>
              <a:ext uri="{FF2B5EF4-FFF2-40B4-BE49-F238E27FC236}">
                <a16:creationId xmlns:a16="http://schemas.microsoft.com/office/drawing/2014/main" id="{8EC4146B-513C-578A-71DE-8C4341BB77CF}"/>
              </a:ext>
            </a:extLst>
          </p:cNvPr>
          <p:cNvSpPr>
            <a:spLocks noGrp="1"/>
          </p:cNvSpPr>
          <p:nvPr>
            <p:ph type="body" sz="quarter" idx="35" hasCustomPrompt="1"/>
          </p:nvPr>
        </p:nvSpPr>
        <p:spPr>
          <a:xfrm>
            <a:off x="395410" y="2260280"/>
            <a:ext cx="1933103" cy="228600"/>
          </a:xfrm>
          <a:prstGeom prst="rect">
            <a:avLst/>
          </a:prstGeom>
        </p:spPr>
        <p:txBody>
          <a:bodyPr lIns="36000" tIns="36000" rIns="0">
            <a:noAutofit/>
          </a:bodyPr>
          <a:lstStyle>
            <a:lvl1pPr>
              <a:lnSpc>
                <a:spcPts val="800"/>
              </a:lnSpc>
              <a:defRPr sz="60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Text</a:t>
            </a:r>
            <a:endParaRPr lang="en-US" dirty="0"/>
          </a:p>
        </p:txBody>
      </p:sp>
      <p:sp>
        <p:nvSpPr>
          <p:cNvPr id="34" name="Symbol zastępczy tekstu 20">
            <a:extLst>
              <a:ext uri="{FF2B5EF4-FFF2-40B4-BE49-F238E27FC236}">
                <a16:creationId xmlns:a16="http://schemas.microsoft.com/office/drawing/2014/main" id="{CAA78B3F-4E92-F6EC-B742-D1227C88500A}"/>
              </a:ext>
            </a:extLst>
          </p:cNvPr>
          <p:cNvSpPr>
            <a:spLocks noGrp="1"/>
          </p:cNvSpPr>
          <p:nvPr>
            <p:ph type="body" sz="quarter" idx="36" hasCustomPrompt="1"/>
          </p:nvPr>
        </p:nvSpPr>
        <p:spPr>
          <a:xfrm>
            <a:off x="8796965" y="4469316"/>
            <a:ext cx="1913483" cy="307508"/>
          </a:xfrm>
          <a:prstGeom prst="rect">
            <a:avLst/>
          </a:prstGeom>
        </p:spPr>
        <p:txBody>
          <a:bodyPr lIns="36000" tIns="36000" rIns="0">
            <a:noAutofit/>
          </a:bodyPr>
          <a:lstStyle>
            <a:lvl1pPr>
              <a:defRPr sz="120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Text</a:t>
            </a:r>
            <a:endParaRPr lang="pl-PL" dirty="0"/>
          </a:p>
          <a:p>
            <a:pPr lvl="0"/>
            <a:endParaRPr lang="pl-PL" dirty="0"/>
          </a:p>
        </p:txBody>
      </p:sp>
      <p:sp>
        <p:nvSpPr>
          <p:cNvPr id="39" name="Symbol zastępczy tekstu 20">
            <a:extLst>
              <a:ext uri="{FF2B5EF4-FFF2-40B4-BE49-F238E27FC236}">
                <a16:creationId xmlns:a16="http://schemas.microsoft.com/office/drawing/2014/main" id="{C2E05E25-467A-E847-4F95-923A66677399}"/>
              </a:ext>
            </a:extLst>
          </p:cNvPr>
          <p:cNvSpPr>
            <a:spLocks noGrp="1"/>
          </p:cNvSpPr>
          <p:nvPr>
            <p:ph type="body" sz="quarter" idx="37" hasCustomPrompt="1"/>
          </p:nvPr>
        </p:nvSpPr>
        <p:spPr>
          <a:xfrm>
            <a:off x="395410" y="1956488"/>
            <a:ext cx="1581822" cy="132544"/>
          </a:xfrm>
          <a:prstGeom prst="rect">
            <a:avLst/>
          </a:prstGeom>
        </p:spPr>
        <p:txBody>
          <a:bodyPr lIns="36000" tIns="36000" rIns="0">
            <a:noAutofit/>
          </a:bodyPr>
          <a:lstStyle>
            <a:lvl1pPr>
              <a:defRPr sz="80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Text</a:t>
            </a:r>
            <a:r>
              <a:rPr lang="pl-PL" dirty="0"/>
              <a:t> </a:t>
            </a:r>
          </a:p>
        </p:txBody>
      </p:sp>
      <p:sp>
        <p:nvSpPr>
          <p:cNvPr id="32" name="Symbol zastępczy tekstu 20">
            <a:extLst>
              <a:ext uri="{FF2B5EF4-FFF2-40B4-BE49-F238E27FC236}">
                <a16:creationId xmlns:a16="http://schemas.microsoft.com/office/drawing/2014/main" id="{03DB5248-41AB-8C12-9D61-5529AA6CA19D}"/>
              </a:ext>
            </a:extLst>
          </p:cNvPr>
          <p:cNvSpPr>
            <a:spLocks noGrp="1"/>
          </p:cNvSpPr>
          <p:nvPr>
            <p:ph type="body" sz="quarter" idx="44" hasCustomPrompt="1"/>
          </p:nvPr>
        </p:nvSpPr>
        <p:spPr>
          <a:xfrm>
            <a:off x="2522102" y="2116006"/>
            <a:ext cx="1289787" cy="143630"/>
          </a:xfrm>
          <a:prstGeom prst="rect">
            <a:avLst/>
          </a:prstGeom>
        </p:spPr>
        <p:txBody>
          <a:bodyPr lIns="36000" tIns="36000" rIns="0">
            <a:noAutofit/>
          </a:bodyPr>
          <a:lstStyle>
            <a:lvl1pPr>
              <a:defRPr sz="700" b="1" spc="30" baseline="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Text</a:t>
            </a:r>
            <a:r>
              <a:rPr lang="pl-PL" dirty="0"/>
              <a:t> </a:t>
            </a:r>
          </a:p>
        </p:txBody>
      </p:sp>
      <p:sp>
        <p:nvSpPr>
          <p:cNvPr id="40" name="Symbol zastępczy tekstu 20">
            <a:extLst>
              <a:ext uri="{FF2B5EF4-FFF2-40B4-BE49-F238E27FC236}">
                <a16:creationId xmlns:a16="http://schemas.microsoft.com/office/drawing/2014/main" id="{7B8D93FA-343E-FEFD-168E-4C5D5DDD6A3C}"/>
              </a:ext>
            </a:extLst>
          </p:cNvPr>
          <p:cNvSpPr>
            <a:spLocks noGrp="1"/>
          </p:cNvSpPr>
          <p:nvPr>
            <p:ph type="body" sz="quarter" idx="45" hasCustomPrompt="1"/>
          </p:nvPr>
        </p:nvSpPr>
        <p:spPr>
          <a:xfrm>
            <a:off x="2522102" y="2260280"/>
            <a:ext cx="1933103" cy="228600"/>
          </a:xfrm>
          <a:prstGeom prst="rect">
            <a:avLst/>
          </a:prstGeom>
        </p:spPr>
        <p:txBody>
          <a:bodyPr lIns="36000" tIns="36000" rIns="0">
            <a:noAutofit/>
          </a:bodyPr>
          <a:lstStyle>
            <a:lvl1pPr>
              <a:lnSpc>
                <a:spcPts val="800"/>
              </a:lnSpc>
              <a:defRPr sz="60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en-US" dirty="0"/>
              <a:t>Text </a:t>
            </a:r>
          </a:p>
        </p:txBody>
      </p:sp>
      <p:sp>
        <p:nvSpPr>
          <p:cNvPr id="41" name="Symbol zastępczy tekstu 20">
            <a:extLst>
              <a:ext uri="{FF2B5EF4-FFF2-40B4-BE49-F238E27FC236}">
                <a16:creationId xmlns:a16="http://schemas.microsoft.com/office/drawing/2014/main" id="{5D25D932-45F5-B811-B90A-6C2FB703C789}"/>
              </a:ext>
            </a:extLst>
          </p:cNvPr>
          <p:cNvSpPr>
            <a:spLocks noGrp="1"/>
          </p:cNvSpPr>
          <p:nvPr>
            <p:ph type="body" sz="quarter" idx="46" hasCustomPrompt="1"/>
          </p:nvPr>
        </p:nvSpPr>
        <p:spPr>
          <a:xfrm>
            <a:off x="2521753" y="1956488"/>
            <a:ext cx="1581822" cy="132544"/>
          </a:xfrm>
          <a:prstGeom prst="rect">
            <a:avLst/>
          </a:prstGeom>
        </p:spPr>
        <p:txBody>
          <a:bodyPr lIns="36000" tIns="36000" rIns="0">
            <a:noAutofit/>
          </a:bodyPr>
          <a:lstStyle>
            <a:lvl1pPr>
              <a:defRPr sz="80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Text</a:t>
            </a:r>
            <a:r>
              <a:rPr lang="pl-PL" dirty="0"/>
              <a:t> </a:t>
            </a:r>
          </a:p>
          <a:p>
            <a:pPr lvl="0"/>
            <a:endParaRPr lang="pl-PL" dirty="0"/>
          </a:p>
        </p:txBody>
      </p:sp>
      <p:sp>
        <p:nvSpPr>
          <p:cNvPr id="48" name="Symbol zastępczy tekstu 20">
            <a:extLst>
              <a:ext uri="{FF2B5EF4-FFF2-40B4-BE49-F238E27FC236}">
                <a16:creationId xmlns:a16="http://schemas.microsoft.com/office/drawing/2014/main" id="{171807C5-A817-DCA6-78FC-21F2BF84FB02}"/>
              </a:ext>
            </a:extLst>
          </p:cNvPr>
          <p:cNvSpPr>
            <a:spLocks noGrp="1"/>
          </p:cNvSpPr>
          <p:nvPr>
            <p:ph type="body" sz="quarter" idx="53" hasCustomPrompt="1"/>
          </p:nvPr>
        </p:nvSpPr>
        <p:spPr>
          <a:xfrm>
            <a:off x="4612159" y="2116006"/>
            <a:ext cx="1289787" cy="150562"/>
          </a:xfrm>
          <a:prstGeom prst="rect">
            <a:avLst/>
          </a:prstGeom>
        </p:spPr>
        <p:txBody>
          <a:bodyPr lIns="36000" tIns="36000" rIns="0">
            <a:noAutofit/>
          </a:bodyPr>
          <a:lstStyle>
            <a:lvl1pPr>
              <a:defRPr sz="700" b="1" spc="30" baseline="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Text</a:t>
            </a:r>
            <a:r>
              <a:rPr lang="pl-PL" dirty="0"/>
              <a:t> </a:t>
            </a:r>
          </a:p>
        </p:txBody>
      </p:sp>
      <p:sp>
        <p:nvSpPr>
          <p:cNvPr id="49" name="Symbol zastępczy tekstu 20">
            <a:extLst>
              <a:ext uri="{FF2B5EF4-FFF2-40B4-BE49-F238E27FC236}">
                <a16:creationId xmlns:a16="http://schemas.microsoft.com/office/drawing/2014/main" id="{23E999A6-47C6-02CC-C6C2-2111B7ED5937}"/>
              </a:ext>
            </a:extLst>
          </p:cNvPr>
          <p:cNvSpPr>
            <a:spLocks noGrp="1"/>
          </p:cNvSpPr>
          <p:nvPr>
            <p:ph type="body" sz="quarter" idx="54" hasCustomPrompt="1"/>
          </p:nvPr>
        </p:nvSpPr>
        <p:spPr>
          <a:xfrm>
            <a:off x="4612159" y="2260280"/>
            <a:ext cx="1933103" cy="228600"/>
          </a:xfrm>
          <a:prstGeom prst="rect">
            <a:avLst/>
          </a:prstGeom>
        </p:spPr>
        <p:txBody>
          <a:bodyPr lIns="36000" tIns="36000" rIns="0">
            <a:noAutofit/>
          </a:bodyPr>
          <a:lstStyle>
            <a:lvl1pPr>
              <a:defRPr sz="60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en-US" dirty="0"/>
              <a:t>Text </a:t>
            </a:r>
          </a:p>
        </p:txBody>
      </p:sp>
      <p:sp>
        <p:nvSpPr>
          <p:cNvPr id="50" name="Symbol zastępczy tekstu 20">
            <a:extLst>
              <a:ext uri="{FF2B5EF4-FFF2-40B4-BE49-F238E27FC236}">
                <a16:creationId xmlns:a16="http://schemas.microsoft.com/office/drawing/2014/main" id="{01AEAACE-7376-8F86-1C34-09FD5B5FF1BB}"/>
              </a:ext>
            </a:extLst>
          </p:cNvPr>
          <p:cNvSpPr>
            <a:spLocks noGrp="1"/>
          </p:cNvSpPr>
          <p:nvPr>
            <p:ph type="body" sz="quarter" idx="55" hasCustomPrompt="1"/>
          </p:nvPr>
        </p:nvSpPr>
        <p:spPr>
          <a:xfrm>
            <a:off x="4611810" y="1956488"/>
            <a:ext cx="1581822" cy="132544"/>
          </a:xfrm>
          <a:prstGeom prst="rect">
            <a:avLst/>
          </a:prstGeom>
        </p:spPr>
        <p:txBody>
          <a:bodyPr lIns="36000" tIns="36000" rIns="0">
            <a:noAutofit/>
          </a:bodyPr>
          <a:lstStyle>
            <a:lvl1pPr>
              <a:defRPr sz="80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Text</a:t>
            </a:r>
            <a:r>
              <a:rPr lang="pl-PL" dirty="0"/>
              <a:t> </a:t>
            </a:r>
          </a:p>
          <a:p>
            <a:pPr lvl="0"/>
            <a:endParaRPr lang="pl-PL" dirty="0"/>
          </a:p>
        </p:txBody>
      </p:sp>
      <p:sp>
        <p:nvSpPr>
          <p:cNvPr id="57" name="Symbol zastępczy tekstu 20">
            <a:extLst>
              <a:ext uri="{FF2B5EF4-FFF2-40B4-BE49-F238E27FC236}">
                <a16:creationId xmlns:a16="http://schemas.microsoft.com/office/drawing/2014/main" id="{541A751D-8B21-C892-D020-146672D2B4D5}"/>
              </a:ext>
            </a:extLst>
          </p:cNvPr>
          <p:cNvSpPr>
            <a:spLocks noGrp="1"/>
          </p:cNvSpPr>
          <p:nvPr>
            <p:ph type="body" sz="quarter" idx="62" hasCustomPrompt="1"/>
          </p:nvPr>
        </p:nvSpPr>
        <p:spPr>
          <a:xfrm>
            <a:off x="6644159" y="2116006"/>
            <a:ext cx="1289787" cy="150562"/>
          </a:xfrm>
          <a:prstGeom prst="rect">
            <a:avLst/>
          </a:prstGeom>
        </p:spPr>
        <p:txBody>
          <a:bodyPr lIns="36000" tIns="36000" rIns="0">
            <a:noAutofit/>
          </a:bodyPr>
          <a:lstStyle>
            <a:lvl1pPr>
              <a:defRPr sz="700" b="1" spc="30" baseline="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Text</a:t>
            </a:r>
            <a:r>
              <a:rPr lang="pl-PL" dirty="0"/>
              <a:t> </a:t>
            </a:r>
          </a:p>
        </p:txBody>
      </p:sp>
      <p:sp>
        <p:nvSpPr>
          <p:cNvPr id="58" name="Symbol zastępczy tekstu 20">
            <a:extLst>
              <a:ext uri="{FF2B5EF4-FFF2-40B4-BE49-F238E27FC236}">
                <a16:creationId xmlns:a16="http://schemas.microsoft.com/office/drawing/2014/main" id="{FCA727B3-39CC-3CB3-F8C7-59E4CBC5CFCD}"/>
              </a:ext>
            </a:extLst>
          </p:cNvPr>
          <p:cNvSpPr>
            <a:spLocks noGrp="1"/>
          </p:cNvSpPr>
          <p:nvPr>
            <p:ph type="body" sz="quarter" idx="63" hasCustomPrompt="1"/>
          </p:nvPr>
        </p:nvSpPr>
        <p:spPr>
          <a:xfrm>
            <a:off x="8799530" y="1444171"/>
            <a:ext cx="1933103" cy="2801258"/>
          </a:xfrm>
          <a:prstGeom prst="rect">
            <a:avLst/>
          </a:prstGeom>
        </p:spPr>
        <p:txBody>
          <a:bodyPr lIns="36000" tIns="36000" rIns="0">
            <a:noAutofit/>
          </a:bodyPr>
          <a:lstStyle>
            <a:lvl1pPr>
              <a:defRPr sz="70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en-US" dirty="0"/>
              <a:t>Text </a:t>
            </a:r>
          </a:p>
        </p:txBody>
      </p:sp>
      <p:sp>
        <p:nvSpPr>
          <p:cNvPr id="59" name="Symbol zastępczy tekstu 20">
            <a:extLst>
              <a:ext uri="{FF2B5EF4-FFF2-40B4-BE49-F238E27FC236}">
                <a16:creationId xmlns:a16="http://schemas.microsoft.com/office/drawing/2014/main" id="{69BA818F-F563-119F-9408-1527D92B2A7A}"/>
              </a:ext>
            </a:extLst>
          </p:cNvPr>
          <p:cNvSpPr>
            <a:spLocks noGrp="1"/>
          </p:cNvSpPr>
          <p:nvPr>
            <p:ph type="body" sz="quarter" idx="64" hasCustomPrompt="1"/>
          </p:nvPr>
        </p:nvSpPr>
        <p:spPr>
          <a:xfrm>
            <a:off x="6643810" y="1956488"/>
            <a:ext cx="1581822" cy="132544"/>
          </a:xfrm>
          <a:prstGeom prst="rect">
            <a:avLst/>
          </a:prstGeom>
        </p:spPr>
        <p:txBody>
          <a:bodyPr lIns="36000" tIns="36000" rIns="0">
            <a:noAutofit/>
          </a:bodyPr>
          <a:lstStyle>
            <a:lvl1pPr>
              <a:defRPr sz="800" b="1" spc="30" baseline="0">
                <a:solidFill>
                  <a:schemeClr val="tx1">
                    <a:lumMod val="85000"/>
                    <a:lumOff val="15000"/>
                  </a:schemeClr>
                </a:solidFill>
                <a:latin typeface="Verdana" panose="020B0604030504040204" pitchFamily="34" charset="0"/>
                <a:ea typeface="Verdana" panose="020B0604030504040204" pitchFamily="34" charset="0"/>
                <a:cs typeface="Arial" panose="020B0604020202020204" pitchFamily="34" charset="0"/>
              </a:defRPr>
            </a:lvl1pPr>
          </a:lstStyle>
          <a:p>
            <a:pPr lvl="0"/>
            <a:r>
              <a:rPr lang="pl-PL" dirty="0" err="1"/>
              <a:t>Text</a:t>
            </a:r>
            <a:r>
              <a:rPr lang="pl-PL" dirty="0"/>
              <a:t> </a:t>
            </a:r>
          </a:p>
          <a:p>
            <a:pPr lvl="0"/>
            <a:endParaRPr lang="pl-PL" dirty="0"/>
          </a:p>
        </p:txBody>
      </p:sp>
      <p:sp>
        <p:nvSpPr>
          <p:cNvPr id="66" name="Symbol zastępczy tekstu 20">
            <a:extLst>
              <a:ext uri="{FF2B5EF4-FFF2-40B4-BE49-F238E27FC236}">
                <a16:creationId xmlns:a16="http://schemas.microsoft.com/office/drawing/2014/main" id="{1C751C22-7F23-AAE7-5715-EACC856E81D4}"/>
              </a:ext>
            </a:extLst>
          </p:cNvPr>
          <p:cNvSpPr>
            <a:spLocks noGrp="1"/>
          </p:cNvSpPr>
          <p:nvPr>
            <p:ph type="body" sz="quarter" idx="71" hasCustomPrompt="1"/>
          </p:nvPr>
        </p:nvSpPr>
        <p:spPr>
          <a:xfrm>
            <a:off x="8799530" y="4869543"/>
            <a:ext cx="1933103" cy="1060974"/>
          </a:xfrm>
          <a:prstGeom prst="rect">
            <a:avLst/>
          </a:prstGeom>
        </p:spPr>
        <p:txBody>
          <a:bodyPr lIns="36000" tIns="36000" rIns="0">
            <a:noAutofit/>
          </a:bodyPr>
          <a:lstStyle>
            <a:lvl1pPr>
              <a:defRPr sz="70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en-US" dirty="0"/>
              <a:t>Text </a:t>
            </a:r>
          </a:p>
        </p:txBody>
      </p:sp>
      <p:sp>
        <p:nvSpPr>
          <p:cNvPr id="67" name="Symbol zastępczy tekstu 20">
            <a:extLst>
              <a:ext uri="{FF2B5EF4-FFF2-40B4-BE49-F238E27FC236}">
                <a16:creationId xmlns:a16="http://schemas.microsoft.com/office/drawing/2014/main" id="{B24567A2-2633-1F37-6D0A-1723F98A9BF6}"/>
              </a:ext>
            </a:extLst>
          </p:cNvPr>
          <p:cNvSpPr>
            <a:spLocks noGrp="1"/>
          </p:cNvSpPr>
          <p:nvPr>
            <p:ph type="body" sz="quarter" idx="72" hasCustomPrompt="1"/>
          </p:nvPr>
        </p:nvSpPr>
        <p:spPr>
          <a:xfrm>
            <a:off x="6636900" y="2260280"/>
            <a:ext cx="1933103" cy="228600"/>
          </a:xfrm>
          <a:prstGeom prst="rect">
            <a:avLst/>
          </a:prstGeom>
        </p:spPr>
        <p:txBody>
          <a:bodyPr lIns="36000" tIns="36000" rIns="0">
            <a:noAutofit/>
          </a:bodyPr>
          <a:lstStyle>
            <a:lvl1pPr>
              <a:lnSpc>
                <a:spcPts val="800"/>
              </a:lnSpc>
              <a:defRPr sz="600" b="0" spc="30" baseline="0">
                <a:solidFill>
                  <a:schemeClr val="tx1">
                    <a:lumMod val="85000"/>
                    <a:lumOff val="15000"/>
                  </a:schemeClr>
                </a:solidFill>
                <a:latin typeface="Verdana" panose="020B0604030504040204" pitchFamily="34" charset="0"/>
                <a:ea typeface="Verdana" panose="020B0604030504040204" pitchFamily="34" charset="0"/>
                <a:cs typeface="Arial" panose="020B0604020202020204" pitchFamily="34" charset="0"/>
              </a:defRPr>
            </a:lvl1pPr>
          </a:lstStyle>
          <a:p>
            <a:pPr lvl="0"/>
            <a:r>
              <a:rPr lang="en-US" dirty="0"/>
              <a:t>Text </a:t>
            </a:r>
          </a:p>
        </p:txBody>
      </p:sp>
      <p:sp>
        <p:nvSpPr>
          <p:cNvPr id="116" name="Symbol zastępczy tekstu 20">
            <a:extLst>
              <a:ext uri="{FF2B5EF4-FFF2-40B4-BE49-F238E27FC236}">
                <a16:creationId xmlns:a16="http://schemas.microsoft.com/office/drawing/2014/main" id="{0489D13B-D068-D59B-A122-BB68CCC21448}"/>
              </a:ext>
            </a:extLst>
          </p:cNvPr>
          <p:cNvSpPr>
            <a:spLocks noGrp="1"/>
          </p:cNvSpPr>
          <p:nvPr>
            <p:ph type="body" sz="quarter" idx="85" hasCustomPrompt="1"/>
          </p:nvPr>
        </p:nvSpPr>
        <p:spPr>
          <a:xfrm>
            <a:off x="395759" y="5738166"/>
            <a:ext cx="1289787" cy="144274"/>
          </a:xfrm>
          <a:prstGeom prst="rect">
            <a:avLst/>
          </a:prstGeom>
        </p:spPr>
        <p:txBody>
          <a:bodyPr lIns="36000" tIns="36000" rIns="0">
            <a:noAutofit/>
          </a:bodyPr>
          <a:lstStyle>
            <a:lvl1pPr>
              <a:defRPr sz="700" b="1" spc="30" baseline="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Text</a:t>
            </a:r>
            <a:r>
              <a:rPr lang="pl-PL" dirty="0"/>
              <a:t> </a:t>
            </a:r>
          </a:p>
        </p:txBody>
      </p:sp>
      <p:sp>
        <p:nvSpPr>
          <p:cNvPr id="117" name="Symbol zastępczy tekstu 20">
            <a:extLst>
              <a:ext uri="{FF2B5EF4-FFF2-40B4-BE49-F238E27FC236}">
                <a16:creationId xmlns:a16="http://schemas.microsoft.com/office/drawing/2014/main" id="{7C706A44-4EF4-9726-D8B7-88F72E0A1EAC}"/>
              </a:ext>
            </a:extLst>
          </p:cNvPr>
          <p:cNvSpPr>
            <a:spLocks noGrp="1"/>
          </p:cNvSpPr>
          <p:nvPr>
            <p:ph type="body" sz="quarter" idx="86" hasCustomPrompt="1"/>
          </p:nvPr>
        </p:nvSpPr>
        <p:spPr>
          <a:xfrm>
            <a:off x="395410" y="5882440"/>
            <a:ext cx="1933103" cy="228600"/>
          </a:xfrm>
          <a:prstGeom prst="rect">
            <a:avLst/>
          </a:prstGeom>
        </p:spPr>
        <p:txBody>
          <a:bodyPr lIns="36000" tIns="36000" rIns="0">
            <a:noAutofit/>
          </a:bodyPr>
          <a:lstStyle>
            <a:lvl1pPr>
              <a:lnSpc>
                <a:spcPts val="800"/>
              </a:lnSpc>
              <a:defRPr sz="60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Text</a:t>
            </a:r>
            <a:endParaRPr lang="en-US" dirty="0"/>
          </a:p>
        </p:txBody>
      </p:sp>
      <p:sp>
        <p:nvSpPr>
          <p:cNvPr id="118" name="Symbol zastępczy tekstu 20">
            <a:extLst>
              <a:ext uri="{FF2B5EF4-FFF2-40B4-BE49-F238E27FC236}">
                <a16:creationId xmlns:a16="http://schemas.microsoft.com/office/drawing/2014/main" id="{CD005862-4B7F-F664-1412-B5188644C330}"/>
              </a:ext>
            </a:extLst>
          </p:cNvPr>
          <p:cNvSpPr>
            <a:spLocks noGrp="1"/>
          </p:cNvSpPr>
          <p:nvPr>
            <p:ph type="body" sz="quarter" idx="87" hasCustomPrompt="1"/>
          </p:nvPr>
        </p:nvSpPr>
        <p:spPr>
          <a:xfrm>
            <a:off x="395410" y="5578648"/>
            <a:ext cx="1581822" cy="132544"/>
          </a:xfrm>
          <a:prstGeom prst="rect">
            <a:avLst/>
          </a:prstGeom>
        </p:spPr>
        <p:txBody>
          <a:bodyPr lIns="36000" tIns="36000" rIns="0">
            <a:noAutofit/>
          </a:bodyPr>
          <a:lstStyle>
            <a:lvl1pPr>
              <a:defRPr sz="80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Text</a:t>
            </a:r>
            <a:r>
              <a:rPr lang="pl-PL" dirty="0"/>
              <a:t> </a:t>
            </a:r>
          </a:p>
        </p:txBody>
      </p:sp>
      <p:sp>
        <p:nvSpPr>
          <p:cNvPr id="119" name="Symbol zastępczy tekstu 20">
            <a:extLst>
              <a:ext uri="{FF2B5EF4-FFF2-40B4-BE49-F238E27FC236}">
                <a16:creationId xmlns:a16="http://schemas.microsoft.com/office/drawing/2014/main" id="{26E04CC4-DBAE-351B-959D-4FD533369E4A}"/>
              </a:ext>
            </a:extLst>
          </p:cNvPr>
          <p:cNvSpPr>
            <a:spLocks noGrp="1"/>
          </p:cNvSpPr>
          <p:nvPr>
            <p:ph type="body" sz="quarter" idx="88" hasCustomPrompt="1"/>
          </p:nvPr>
        </p:nvSpPr>
        <p:spPr>
          <a:xfrm>
            <a:off x="2522102" y="5738166"/>
            <a:ext cx="1289787" cy="150562"/>
          </a:xfrm>
          <a:prstGeom prst="rect">
            <a:avLst/>
          </a:prstGeom>
        </p:spPr>
        <p:txBody>
          <a:bodyPr lIns="36000" tIns="36000" rIns="0">
            <a:noAutofit/>
          </a:bodyPr>
          <a:lstStyle>
            <a:lvl1pPr>
              <a:defRPr sz="700" b="1" spc="30" baseline="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Text</a:t>
            </a:r>
            <a:r>
              <a:rPr lang="pl-PL" dirty="0"/>
              <a:t> </a:t>
            </a:r>
          </a:p>
        </p:txBody>
      </p:sp>
      <p:sp>
        <p:nvSpPr>
          <p:cNvPr id="120" name="Symbol zastępczy tekstu 20">
            <a:extLst>
              <a:ext uri="{FF2B5EF4-FFF2-40B4-BE49-F238E27FC236}">
                <a16:creationId xmlns:a16="http://schemas.microsoft.com/office/drawing/2014/main" id="{3CFACF24-799F-A6E4-2E41-391201F9AF87}"/>
              </a:ext>
            </a:extLst>
          </p:cNvPr>
          <p:cNvSpPr>
            <a:spLocks noGrp="1"/>
          </p:cNvSpPr>
          <p:nvPr>
            <p:ph type="body" sz="quarter" idx="89" hasCustomPrompt="1"/>
          </p:nvPr>
        </p:nvSpPr>
        <p:spPr>
          <a:xfrm>
            <a:off x="2522102" y="5882440"/>
            <a:ext cx="1933103" cy="228600"/>
          </a:xfrm>
          <a:prstGeom prst="rect">
            <a:avLst/>
          </a:prstGeom>
        </p:spPr>
        <p:txBody>
          <a:bodyPr lIns="36000" tIns="36000" rIns="0">
            <a:noAutofit/>
          </a:bodyPr>
          <a:lstStyle>
            <a:lvl1pPr>
              <a:lnSpc>
                <a:spcPts val="800"/>
              </a:lnSpc>
              <a:defRPr sz="60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en-US" dirty="0"/>
              <a:t>Text </a:t>
            </a:r>
          </a:p>
        </p:txBody>
      </p:sp>
      <p:sp>
        <p:nvSpPr>
          <p:cNvPr id="121" name="Symbol zastępczy tekstu 20">
            <a:extLst>
              <a:ext uri="{FF2B5EF4-FFF2-40B4-BE49-F238E27FC236}">
                <a16:creationId xmlns:a16="http://schemas.microsoft.com/office/drawing/2014/main" id="{A332A10B-389E-2F21-73F1-3F55A9FA82CB}"/>
              </a:ext>
            </a:extLst>
          </p:cNvPr>
          <p:cNvSpPr>
            <a:spLocks noGrp="1"/>
          </p:cNvSpPr>
          <p:nvPr>
            <p:ph type="body" sz="quarter" idx="90" hasCustomPrompt="1"/>
          </p:nvPr>
        </p:nvSpPr>
        <p:spPr>
          <a:xfrm>
            <a:off x="2521753" y="5578648"/>
            <a:ext cx="1581822" cy="132544"/>
          </a:xfrm>
          <a:prstGeom prst="rect">
            <a:avLst/>
          </a:prstGeom>
        </p:spPr>
        <p:txBody>
          <a:bodyPr lIns="36000" tIns="36000" rIns="0">
            <a:noAutofit/>
          </a:bodyPr>
          <a:lstStyle>
            <a:lvl1pPr>
              <a:defRPr sz="80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Text</a:t>
            </a:r>
            <a:r>
              <a:rPr lang="pl-PL" dirty="0"/>
              <a:t> </a:t>
            </a:r>
          </a:p>
          <a:p>
            <a:pPr lvl="0"/>
            <a:endParaRPr lang="pl-PL" dirty="0"/>
          </a:p>
        </p:txBody>
      </p:sp>
      <p:sp>
        <p:nvSpPr>
          <p:cNvPr id="122" name="Symbol zastępczy tekstu 20">
            <a:extLst>
              <a:ext uri="{FF2B5EF4-FFF2-40B4-BE49-F238E27FC236}">
                <a16:creationId xmlns:a16="http://schemas.microsoft.com/office/drawing/2014/main" id="{2EED6C69-2E75-FB3C-588D-40487C1F7B20}"/>
              </a:ext>
            </a:extLst>
          </p:cNvPr>
          <p:cNvSpPr>
            <a:spLocks noGrp="1"/>
          </p:cNvSpPr>
          <p:nvPr>
            <p:ph type="body" sz="quarter" idx="91" hasCustomPrompt="1"/>
          </p:nvPr>
        </p:nvSpPr>
        <p:spPr>
          <a:xfrm>
            <a:off x="4612159" y="5738166"/>
            <a:ext cx="1289787" cy="150562"/>
          </a:xfrm>
          <a:prstGeom prst="rect">
            <a:avLst/>
          </a:prstGeom>
        </p:spPr>
        <p:txBody>
          <a:bodyPr lIns="36000" tIns="36000" rIns="0">
            <a:noAutofit/>
          </a:bodyPr>
          <a:lstStyle>
            <a:lvl1pPr>
              <a:defRPr sz="700" b="1" spc="30" baseline="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Text</a:t>
            </a:r>
            <a:r>
              <a:rPr lang="pl-PL" dirty="0"/>
              <a:t> </a:t>
            </a:r>
          </a:p>
        </p:txBody>
      </p:sp>
      <p:sp>
        <p:nvSpPr>
          <p:cNvPr id="123" name="Symbol zastępczy tekstu 20">
            <a:extLst>
              <a:ext uri="{FF2B5EF4-FFF2-40B4-BE49-F238E27FC236}">
                <a16:creationId xmlns:a16="http://schemas.microsoft.com/office/drawing/2014/main" id="{5558B0AF-82F6-10A4-F99D-F873DF0FE1E8}"/>
              </a:ext>
            </a:extLst>
          </p:cNvPr>
          <p:cNvSpPr>
            <a:spLocks noGrp="1"/>
          </p:cNvSpPr>
          <p:nvPr>
            <p:ph type="body" sz="quarter" idx="92" hasCustomPrompt="1"/>
          </p:nvPr>
        </p:nvSpPr>
        <p:spPr>
          <a:xfrm>
            <a:off x="4612159" y="5882440"/>
            <a:ext cx="1933103" cy="228600"/>
          </a:xfrm>
          <a:prstGeom prst="rect">
            <a:avLst/>
          </a:prstGeom>
        </p:spPr>
        <p:txBody>
          <a:bodyPr lIns="36000" tIns="36000" rIns="0">
            <a:noAutofit/>
          </a:bodyPr>
          <a:lstStyle>
            <a:lvl1pPr>
              <a:lnSpc>
                <a:spcPts val="800"/>
              </a:lnSpc>
              <a:defRPr sz="60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en-US" dirty="0"/>
              <a:t>Text </a:t>
            </a:r>
          </a:p>
        </p:txBody>
      </p:sp>
      <p:sp>
        <p:nvSpPr>
          <p:cNvPr id="124" name="Symbol zastępczy tekstu 20">
            <a:extLst>
              <a:ext uri="{FF2B5EF4-FFF2-40B4-BE49-F238E27FC236}">
                <a16:creationId xmlns:a16="http://schemas.microsoft.com/office/drawing/2014/main" id="{A15EFDC5-0276-07AA-3704-7D45C7F35775}"/>
              </a:ext>
            </a:extLst>
          </p:cNvPr>
          <p:cNvSpPr>
            <a:spLocks noGrp="1"/>
          </p:cNvSpPr>
          <p:nvPr>
            <p:ph type="body" sz="quarter" idx="93" hasCustomPrompt="1"/>
          </p:nvPr>
        </p:nvSpPr>
        <p:spPr>
          <a:xfrm>
            <a:off x="4611810" y="5578648"/>
            <a:ext cx="1581822" cy="132544"/>
          </a:xfrm>
          <a:prstGeom prst="rect">
            <a:avLst/>
          </a:prstGeom>
        </p:spPr>
        <p:txBody>
          <a:bodyPr lIns="36000" tIns="36000" rIns="0">
            <a:noAutofit/>
          </a:bodyPr>
          <a:lstStyle>
            <a:lvl1pPr>
              <a:defRPr sz="80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Text</a:t>
            </a:r>
            <a:r>
              <a:rPr lang="pl-PL" dirty="0"/>
              <a:t> </a:t>
            </a:r>
          </a:p>
          <a:p>
            <a:pPr lvl="0"/>
            <a:endParaRPr lang="pl-PL" dirty="0"/>
          </a:p>
        </p:txBody>
      </p:sp>
      <p:sp>
        <p:nvSpPr>
          <p:cNvPr id="125" name="Symbol zastępczy tekstu 20">
            <a:extLst>
              <a:ext uri="{FF2B5EF4-FFF2-40B4-BE49-F238E27FC236}">
                <a16:creationId xmlns:a16="http://schemas.microsoft.com/office/drawing/2014/main" id="{2F3FF271-EF43-7C3C-A4D7-452E04343790}"/>
              </a:ext>
            </a:extLst>
          </p:cNvPr>
          <p:cNvSpPr>
            <a:spLocks noGrp="1"/>
          </p:cNvSpPr>
          <p:nvPr>
            <p:ph type="body" sz="quarter" idx="94" hasCustomPrompt="1"/>
          </p:nvPr>
        </p:nvSpPr>
        <p:spPr>
          <a:xfrm>
            <a:off x="6644159" y="5738166"/>
            <a:ext cx="1289787" cy="150562"/>
          </a:xfrm>
          <a:prstGeom prst="rect">
            <a:avLst/>
          </a:prstGeom>
        </p:spPr>
        <p:txBody>
          <a:bodyPr lIns="36000" tIns="36000" rIns="0">
            <a:noAutofit/>
          </a:bodyPr>
          <a:lstStyle>
            <a:lvl1pPr>
              <a:defRPr sz="700" b="1" spc="30" baseline="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Text</a:t>
            </a:r>
            <a:r>
              <a:rPr lang="pl-PL" dirty="0"/>
              <a:t> </a:t>
            </a:r>
          </a:p>
        </p:txBody>
      </p:sp>
      <p:sp>
        <p:nvSpPr>
          <p:cNvPr id="126" name="Symbol zastępczy tekstu 20">
            <a:extLst>
              <a:ext uri="{FF2B5EF4-FFF2-40B4-BE49-F238E27FC236}">
                <a16:creationId xmlns:a16="http://schemas.microsoft.com/office/drawing/2014/main" id="{B090B864-5EB5-B517-B6AE-1ED2FB910C83}"/>
              </a:ext>
            </a:extLst>
          </p:cNvPr>
          <p:cNvSpPr>
            <a:spLocks noGrp="1"/>
          </p:cNvSpPr>
          <p:nvPr>
            <p:ph type="body" sz="quarter" idx="95" hasCustomPrompt="1"/>
          </p:nvPr>
        </p:nvSpPr>
        <p:spPr>
          <a:xfrm>
            <a:off x="6643810" y="5578648"/>
            <a:ext cx="1581822" cy="132544"/>
          </a:xfrm>
          <a:prstGeom prst="rect">
            <a:avLst/>
          </a:prstGeom>
        </p:spPr>
        <p:txBody>
          <a:bodyPr lIns="36000" tIns="36000" rIns="0">
            <a:noAutofit/>
          </a:bodyPr>
          <a:lstStyle>
            <a:lvl1pPr>
              <a:defRPr sz="800" b="1" spc="30" baseline="0">
                <a:solidFill>
                  <a:schemeClr val="tx1">
                    <a:lumMod val="85000"/>
                    <a:lumOff val="15000"/>
                  </a:schemeClr>
                </a:solidFill>
                <a:latin typeface="Verdana" panose="020B0604030504040204" pitchFamily="34" charset="0"/>
                <a:ea typeface="Verdana" panose="020B0604030504040204" pitchFamily="34" charset="0"/>
                <a:cs typeface="Arial" panose="020B0604020202020204" pitchFamily="34" charset="0"/>
              </a:defRPr>
            </a:lvl1pPr>
          </a:lstStyle>
          <a:p>
            <a:pPr lvl="0"/>
            <a:r>
              <a:rPr lang="pl-PL" dirty="0" err="1"/>
              <a:t>Text</a:t>
            </a:r>
            <a:r>
              <a:rPr lang="pl-PL" dirty="0"/>
              <a:t> </a:t>
            </a:r>
          </a:p>
          <a:p>
            <a:pPr lvl="0"/>
            <a:endParaRPr lang="pl-PL" dirty="0"/>
          </a:p>
        </p:txBody>
      </p:sp>
      <p:sp>
        <p:nvSpPr>
          <p:cNvPr id="127" name="Symbol zastępczy tekstu 20">
            <a:extLst>
              <a:ext uri="{FF2B5EF4-FFF2-40B4-BE49-F238E27FC236}">
                <a16:creationId xmlns:a16="http://schemas.microsoft.com/office/drawing/2014/main" id="{3AE72D18-15F1-A88E-E553-CC352AA7049A}"/>
              </a:ext>
            </a:extLst>
          </p:cNvPr>
          <p:cNvSpPr>
            <a:spLocks noGrp="1"/>
          </p:cNvSpPr>
          <p:nvPr>
            <p:ph type="body" sz="quarter" idx="96" hasCustomPrompt="1"/>
          </p:nvPr>
        </p:nvSpPr>
        <p:spPr>
          <a:xfrm>
            <a:off x="6644159" y="5882440"/>
            <a:ext cx="1933103" cy="228600"/>
          </a:xfrm>
          <a:prstGeom prst="rect">
            <a:avLst/>
          </a:prstGeom>
        </p:spPr>
        <p:txBody>
          <a:bodyPr lIns="36000" tIns="36000" rIns="0">
            <a:noAutofit/>
          </a:bodyPr>
          <a:lstStyle>
            <a:lvl1pPr>
              <a:lnSpc>
                <a:spcPts val="800"/>
              </a:lnSpc>
              <a:defRPr sz="600" b="0" spc="30" baseline="0">
                <a:solidFill>
                  <a:schemeClr val="tx1">
                    <a:lumMod val="85000"/>
                    <a:lumOff val="15000"/>
                  </a:schemeClr>
                </a:solidFill>
                <a:latin typeface="Verdana" panose="020B0604030504040204" pitchFamily="34" charset="0"/>
                <a:ea typeface="Verdana" panose="020B0604030504040204" pitchFamily="34" charset="0"/>
                <a:cs typeface="Arial" panose="020B0604020202020204" pitchFamily="34" charset="0"/>
              </a:defRPr>
            </a:lvl1pPr>
          </a:lstStyle>
          <a:p>
            <a:pPr lvl="0"/>
            <a:r>
              <a:rPr lang="en-US" dirty="0"/>
              <a:t>Text </a:t>
            </a:r>
          </a:p>
        </p:txBody>
      </p:sp>
      <p:sp>
        <p:nvSpPr>
          <p:cNvPr id="128" name="Symbol zastępczy tekstu 20">
            <a:extLst>
              <a:ext uri="{FF2B5EF4-FFF2-40B4-BE49-F238E27FC236}">
                <a16:creationId xmlns:a16="http://schemas.microsoft.com/office/drawing/2014/main" id="{62A58C2B-842B-62DE-72C0-3EF745B8241B}"/>
              </a:ext>
            </a:extLst>
          </p:cNvPr>
          <p:cNvSpPr>
            <a:spLocks noGrp="1"/>
          </p:cNvSpPr>
          <p:nvPr>
            <p:ph type="body" sz="quarter" idx="97" hasCustomPrompt="1"/>
          </p:nvPr>
        </p:nvSpPr>
        <p:spPr>
          <a:xfrm>
            <a:off x="395759" y="3937718"/>
            <a:ext cx="1289787" cy="144274"/>
          </a:xfrm>
          <a:prstGeom prst="rect">
            <a:avLst/>
          </a:prstGeom>
        </p:spPr>
        <p:txBody>
          <a:bodyPr lIns="36000" tIns="36000" rIns="0">
            <a:noAutofit/>
          </a:bodyPr>
          <a:lstStyle>
            <a:lvl1pPr>
              <a:defRPr sz="700" b="1" spc="30" baseline="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Text</a:t>
            </a:r>
            <a:r>
              <a:rPr lang="pl-PL" dirty="0"/>
              <a:t> </a:t>
            </a:r>
          </a:p>
        </p:txBody>
      </p:sp>
      <p:sp>
        <p:nvSpPr>
          <p:cNvPr id="129" name="Symbol zastępczy tekstu 20">
            <a:extLst>
              <a:ext uri="{FF2B5EF4-FFF2-40B4-BE49-F238E27FC236}">
                <a16:creationId xmlns:a16="http://schemas.microsoft.com/office/drawing/2014/main" id="{38AB0A30-834E-2C58-D8C5-1E05E2422364}"/>
              </a:ext>
            </a:extLst>
          </p:cNvPr>
          <p:cNvSpPr>
            <a:spLocks noGrp="1"/>
          </p:cNvSpPr>
          <p:nvPr>
            <p:ph type="body" sz="quarter" idx="98" hasCustomPrompt="1"/>
          </p:nvPr>
        </p:nvSpPr>
        <p:spPr>
          <a:xfrm>
            <a:off x="395410" y="4081992"/>
            <a:ext cx="1933103" cy="228600"/>
          </a:xfrm>
          <a:prstGeom prst="rect">
            <a:avLst/>
          </a:prstGeom>
        </p:spPr>
        <p:txBody>
          <a:bodyPr lIns="36000" tIns="36000" rIns="0">
            <a:noAutofit/>
          </a:bodyPr>
          <a:lstStyle>
            <a:lvl1pPr>
              <a:lnSpc>
                <a:spcPts val="800"/>
              </a:lnSpc>
              <a:defRPr sz="60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Text</a:t>
            </a:r>
            <a:endParaRPr lang="en-US" dirty="0"/>
          </a:p>
        </p:txBody>
      </p:sp>
      <p:sp>
        <p:nvSpPr>
          <p:cNvPr id="130" name="Symbol zastępczy tekstu 20">
            <a:extLst>
              <a:ext uri="{FF2B5EF4-FFF2-40B4-BE49-F238E27FC236}">
                <a16:creationId xmlns:a16="http://schemas.microsoft.com/office/drawing/2014/main" id="{5FF6D219-4CAA-662D-31D8-E4CA8C0BEDF1}"/>
              </a:ext>
            </a:extLst>
          </p:cNvPr>
          <p:cNvSpPr>
            <a:spLocks noGrp="1"/>
          </p:cNvSpPr>
          <p:nvPr>
            <p:ph type="body" sz="quarter" idx="99" hasCustomPrompt="1"/>
          </p:nvPr>
        </p:nvSpPr>
        <p:spPr>
          <a:xfrm>
            <a:off x="395410" y="3778200"/>
            <a:ext cx="1581822" cy="132544"/>
          </a:xfrm>
          <a:prstGeom prst="rect">
            <a:avLst/>
          </a:prstGeom>
        </p:spPr>
        <p:txBody>
          <a:bodyPr lIns="36000" tIns="36000" rIns="0">
            <a:noAutofit/>
          </a:bodyPr>
          <a:lstStyle>
            <a:lvl1pPr>
              <a:defRPr sz="80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Text</a:t>
            </a:r>
            <a:r>
              <a:rPr lang="pl-PL" dirty="0"/>
              <a:t> </a:t>
            </a:r>
          </a:p>
        </p:txBody>
      </p:sp>
      <p:sp>
        <p:nvSpPr>
          <p:cNvPr id="131" name="Symbol zastępczy tekstu 20">
            <a:extLst>
              <a:ext uri="{FF2B5EF4-FFF2-40B4-BE49-F238E27FC236}">
                <a16:creationId xmlns:a16="http://schemas.microsoft.com/office/drawing/2014/main" id="{8170B85C-F875-8177-2156-CEFE0DA11648}"/>
              </a:ext>
            </a:extLst>
          </p:cNvPr>
          <p:cNvSpPr>
            <a:spLocks noGrp="1"/>
          </p:cNvSpPr>
          <p:nvPr>
            <p:ph type="body" sz="quarter" idx="100" hasCustomPrompt="1"/>
          </p:nvPr>
        </p:nvSpPr>
        <p:spPr>
          <a:xfrm>
            <a:off x="2522102" y="3937718"/>
            <a:ext cx="1289787" cy="150562"/>
          </a:xfrm>
          <a:prstGeom prst="rect">
            <a:avLst/>
          </a:prstGeom>
        </p:spPr>
        <p:txBody>
          <a:bodyPr lIns="36000" tIns="36000" rIns="0">
            <a:noAutofit/>
          </a:bodyPr>
          <a:lstStyle>
            <a:lvl1pPr>
              <a:defRPr sz="700" b="1" spc="30" baseline="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Text</a:t>
            </a:r>
            <a:r>
              <a:rPr lang="pl-PL" dirty="0"/>
              <a:t> </a:t>
            </a:r>
          </a:p>
        </p:txBody>
      </p:sp>
      <p:sp>
        <p:nvSpPr>
          <p:cNvPr id="132" name="Symbol zastępczy tekstu 20">
            <a:extLst>
              <a:ext uri="{FF2B5EF4-FFF2-40B4-BE49-F238E27FC236}">
                <a16:creationId xmlns:a16="http://schemas.microsoft.com/office/drawing/2014/main" id="{3603E552-B0E2-AD8D-5FC3-A37C34ED802E}"/>
              </a:ext>
            </a:extLst>
          </p:cNvPr>
          <p:cNvSpPr>
            <a:spLocks noGrp="1"/>
          </p:cNvSpPr>
          <p:nvPr>
            <p:ph type="body" sz="quarter" idx="101" hasCustomPrompt="1"/>
          </p:nvPr>
        </p:nvSpPr>
        <p:spPr>
          <a:xfrm>
            <a:off x="2522102" y="4081992"/>
            <a:ext cx="1933103" cy="228600"/>
          </a:xfrm>
          <a:prstGeom prst="rect">
            <a:avLst/>
          </a:prstGeom>
        </p:spPr>
        <p:txBody>
          <a:bodyPr lIns="36000" tIns="36000" rIns="0">
            <a:noAutofit/>
          </a:bodyPr>
          <a:lstStyle>
            <a:lvl1pPr>
              <a:lnSpc>
                <a:spcPts val="800"/>
              </a:lnSpc>
              <a:defRPr sz="60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en-US" dirty="0"/>
              <a:t>Text </a:t>
            </a:r>
          </a:p>
        </p:txBody>
      </p:sp>
      <p:sp>
        <p:nvSpPr>
          <p:cNvPr id="133" name="Symbol zastępczy tekstu 20">
            <a:extLst>
              <a:ext uri="{FF2B5EF4-FFF2-40B4-BE49-F238E27FC236}">
                <a16:creationId xmlns:a16="http://schemas.microsoft.com/office/drawing/2014/main" id="{CC782521-F564-2313-646F-E09207CD0047}"/>
              </a:ext>
            </a:extLst>
          </p:cNvPr>
          <p:cNvSpPr>
            <a:spLocks noGrp="1"/>
          </p:cNvSpPr>
          <p:nvPr>
            <p:ph type="body" sz="quarter" idx="102" hasCustomPrompt="1"/>
          </p:nvPr>
        </p:nvSpPr>
        <p:spPr>
          <a:xfrm>
            <a:off x="2521753" y="3778200"/>
            <a:ext cx="1581822" cy="132544"/>
          </a:xfrm>
          <a:prstGeom prst="rect">
            <a:avLst/>
          </a:prstGeom>
        </p:spPr>
        <p:txBody>
          <a:bodyPr lIns="36000" tIns="36000" rIns="0">
            <a:noAutofit/>
          </a:bodyPr>
          <a:lstStyle>
            <a:lvl1pPr>
              <a:defRPr sz="80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Text</a:t>
            </a:r>
            <a:r>
              <a:rPr lang="pl-PL" dirty="0"/>
              <a:t> </a:t>
            </a:r>
          </a:p>
          <a:p>
            <a:pPr lvl="0"/>
            <a:endParaRPr lang="pl-PL" dirty="0"/>
          </a:p>
        </p:txBody>
      </p:sp>
      <p:sp>
        <p:nvSpPr>
          <p:cNvPr id="134" name="Symbol zastępczy tekstu 20">
            <a:extLst>
              <a:ext uri="{FF2B5EF4-FFF2-40B4-BE49-F238E27FC236}">
                <a16:creationId xmlns:a16="http://schemas.microsoft.com/office/drawing/2014/main" id="{E605AF32-CFC9-6B97-2066-E8E0F03F01BB}"/>
              </a:ext>
            </a:extLst>
          </p:cNvPr>
          <p:cNvSpPr>
            <a:spLocks noGrp="1"/>
          </p:cNvSpPr>
          <p:nvPr>
            <p:ph type="body" sz="quarter" idx="103" hasCustomPrompt="1"/>
          </p:nvPr>
        </p:nvSpPr>
        <p:spPr>
          <a:xfrm>
            <a:off x="4612159" y="3937718"/>
            <a:ext cx="1289787" cy="150562"/>
          </a:xfrm>
          <a:prstGeom prst="rect">
            <a:avLst/>
          </a:prstGeom>
        </p:spPr>
        <p:txBody>
          <a:bodyPr lIns="36000" tIns="36000" rIns="0">
            <a:noAutofit/>
          </a:bodyPr>
          <a:lstStyle>
            <a:lvl1pPr>
              <a:defRPr sz="700" b="1" spc="30" baseline="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Text</a:t>
            </a:r>
            <a:r>
              <a:rPr lang="pl-PL" dirty="0"/>
              <a:t> </a:t>
            </a:r>
          </a:p>
        </p:txBody>
      </p:sp>
      <p:sp>
        <p:nvSpPr>
          <p:cNvPr id="135" name="Symbol zastępczy tekstu 20">
            <a:extLst>
              <a:ext uri="{FF2B5EF4-FFF2-40B4-BE49-F238E27FC236}">
                <a16:creationId xmlns:a16="http://schemas.microsoft.com/office/drawing/2014/main" id="{0D663D8D-50F2-A440-2F24-7944B4CEEF44}"/>
              </a:ext>
            </a:extLst>
          </p:cNvPr>
          <p:cNvSpPr>
            <a:spLocks noGrp="1"/>
          </p:cNvSpPr>
          <p:nvPr>
            <p:ph type="body" sz="quarter" idx="104" hasCustomPrompt="1"/>
          </p:nvPr>
        </p:nvSpPr>
        <p:spPr>
          <a:xfrm>
            <a:off x="4612159" y="4081992"/>
            <a:ext cx="1933103" cy="228600"/>
          </a:xfrm>
          <a:prstGeom prst="rect">
            <a:avLst/>
          </a:prstGeom>
        </p:spPr>
        <p:txBody>
          <a:bodyPr lIns="36000" tIns="36000" rIns="0">
            <a:noAutofit/>
          </a:bodyPr>
          <a:lstStyle>
            <a:lvl1pPr>
              <a:lnSpc>
                <a:spcPts val="800"/>
              </a:lnSpc>
              <a:defRPr sz="60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en-US" dirty="0"/>
              <a:t>Text </a:t>
            </a:r>
          </a:p>
        </p:txBody>
      </p:sp>
      <p:sp>
        <p:nvSpPr>
          <p:cNvPr id="136" name="Symbol zastępczy tekstu 20">
            <a:extLst>
              <a:ext uri="{FF2B5EF4-FFF2-40B4-BE49-F238E27FC236}">
                <a16:creationId xmlns:a16="http://schemas.microsoft.com/office/drawing/2014/main" id="{BC7A70B1-0632-6804-9BB6-92AFB391AA29}"/>
              </a:ext>
            </a:extLst>
          </p:cNvPr>
          <p:cNvSpPr>
            <a:spLocks noGrp="1"/>
          </p:cNvSpPr>
          <p:nvPr>
            <p:ph type="body" sz="quarter" idx="105" hasCustomPrompt="1"/>
          </p:nvPr>
        </p:nvSpPr>
        <p:spPr>
          <a:xfrm>
            <a:off x="4611810" y="3778200"/>
            <a:ext cx="1581822" cy="132544"/>
          </a:xfrm>
          <a:prstGeom prst="rect">
            <a:avLst/>
          </a:prstGeom>
        </p:spPr>
        <p:txBody>
          <a:bodyPr lIns="36000" tIns="36000" rIns="0">
            <a:noAutofit/>
          </a:bodyPr>
          <a:lstStyle>
            <a:lvl1pPr>
              <a:defRPr sz="80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Text</a:t>
            </a:r>
            <a:r>
              <a:rPr lang="pl-PL" dirty="0"/>
              <a:t> </a:t>
            </a:r>
          </a:p>
          <a:p>
            <a:pPr lvl="0"/>
            <a:endParaRPr lang="pl-PL" dirty="0"/>
          </a:p>
        </p:txBody>
      </p:sp>
      <p:sp>
        <p:nvSpPr>
          <p:cNvPr id="137" name="Symbol zastępczy tekstu 20">
            <a:extLst>
              <a:ext uri="{FF2B5EF4-FFF2-40B4-BE49-F238E27FC236}">
                <a16:creationId xmlns:a16="http://schemas.microsoft.com/office/drawing/2014/main" id="{ABF07512-FC95-A9F6-70DD-26503559A0B1}"/>
              </a:ext>
            </a:extLst>
          </p:cNvPr>
          <p:cNvSpPr>
            <a:spLocks noGrp="1"/>
          </p:cNvSpPr>
          <p:nvPr>
            <p:ph type="body" sz="quarter" idx="106" hasCustomPrompt="1"/>
          </p:nvPr>
        </p:nvSpPr>
        <p:spPr>
          <a:xfrm>
            <a:off x="6644159" y="3937718"/>
            <a:ext cx="1289787" cy="150562"/>
          </a:xfrm>
          <a:prstGeom prst="rect">
            <a:avLst/>
          </a:prstGeom>
        </p:spPr>
        <p:txBody>
          <a:bodyPr lIns="36000" tIns="36000" rIns="0">
            <a:noAutofit/>
          </a:bodyPr>
          <a:lstStyle>
            <a:lvl1pPr>
              <a:defRPr sz="700" b="1" spc="30" baseline="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Text</a:t>
            </a:r>
            <a:r>
              <a:rPr lang="pl-PL" dirty="0"/>
              <a:t> </a:t>
            </a:r>
          </a:p>
        </p:txBody>
      </p:sp>
      <p:sp>
        <p:nvSpPr>
          <p:cNvPr id="138" name="Symbol zastępczy tekstu 20">
            <a:extLst>
              <a:ext uri="{FF2B5EF4-FFF2-40B4-BE49-F238E27FC236}">
                <a16:creationId xmlns:a16="http://schemas.microsoft.com/office/drawing/2014/main" id="{6C33DBD5-8B37-4116-2494-B0AA94BB89EC}"/>
              </a:ext>
            </a:extLst>
          </p:cNvPr>
          <p:cNvSpPr>
            <a:spLocks noGrp="1"/>
          </p:cNvSpPr>
          <p:nvPr>
            <p:ph type="body" sz="quarter" idx="107" hasCustomPrompt="1"/>
          </p:nvPr>
        </p:nvSpPr>
        <p:spPr>
          <a:xfrm>
            <a:off x="6643810" y="3778200"/>
            <a:ext cx="1581822" cy="132544"/>
          </a:xfrm>
          <a:prstGeom prst="rect">
            <a:avLst/>
          </a:prstGeom>
        </p:spPr>
        <p:txBody>
          <a:bodyPr lIns="36000" tIns="36000" rIns="0">
            <a:noAutofit/>
          </a:bodyPr>
          <a:lstStyle>
            <a:lvl1pPr>
              <a:defRPr sz="800" b="1" spc="30" baseline="0">
                <a:solidFill>
                  <a:schemeClr val="tx1">
                    <a:lumMod val="85000"/>
                    <a:lumOff val="15000"/>
                  </a:schemeClr>
                </a:solidFill>
                <a:latin typeface="Verdana" panose="020B0604030504040204" pitchFamily="34" charset="0"/>
                <a:ea typeface="Verdana" panose="020B0604030504040204" pitchFamily="34" charset="0"/>
                <a:cs typeface="Arial" panose="020B0604020202020204" pitchFamily="34" charset="0"/>
              </a:defRPr>
            </a:lvl1pPr>
          </a:lstStyle>
          <a:p>
            <a:pPr lvl="0"/>
            <a:r>
              <a:rPr lang="pl-PL" dirty="0" err="1"/>
              <a:t>Text</a:t>
            </a:r>
            <a:r>
              <a:rPr lang="pl-PL" dirty="0"/>
              <a:t> </a:t>
            </a:r>
          </a:p>
          <a:p>
            <a:pPr lvl="0"/>
            <a:endParaRPr lang="pl-PL" dirty="0"/>
          </a:p>
        </p:txBody>
      </p:sp>
      <p:sp>
        <p:nvSpPr>
          <p:cNvPr id="139" name="Symbol zastępczy tekstu 20">
            <a:extLst>
              <a:ext uri="{FF2B5EF4-FFF2-40B4-BE49-F238E27FC236}">
                <a16:creationId xmlns:a16="http://schemas.microsoft.com/office/drawing/2014/main" id="{7C5E7772-9B8F-5EFF-F4F3-C4D69C56120B}"/>
              </a:ext>
            </a:extLst>
          </p:cNvPr>
          <p:cNvSpPr>
            <a:spLocks noGrp="1"/>
          </p:cNvSpPr>
          <p:nvPr>
            <p:ph type="body" sz="quarter" idx="108" hasCustomPrompt="1"/>
          </p:nvPr>
        </p:nvSpPr>
        <p:spPr>
          <a:xfrm>
            <a:off x="6636900" y="4081992"/>
            <a:ext cx="1933103" cy="228600"/>
          </a:xfrm>
          <a:prstGeom prst="rect">
            <a:avLst/>
          </a:prstGeom>
        </p:spPr>
        <p:txBody>
          <a:bodyPr lIns="36000" tIns="36000" rIns="0">
            <a:noAutofit/>
          </a:bodyPr>
          <a:lstStyle>
            <a:lvl1pPr>
              <a:lnSpc>
                <a:spcPts val="800"/>
              </a:lnSpc>
              <a:defRPr sz="600" b="0" spc="30" baseline="0">
                <a:solidFill>
                  <a:schemeClr val="tx1">
                    <a:lumMod val="85000"/>
                    <a:lumOff val="15000"/>
                  </a:schemeClr>
                </a:solidFill>
                <a:latin typeface="Verdana" panose="020B0604030504040204" pitchFamily="34" charset="0"/>
                <a:ea typeface="Verdana" panose="020B0604030504040204" pitchFamily="34" charset="0"/>
                <a:cs typeface="Arial" panose="020B0604020202020204" pitchFamily="34" charset="0"/>
              </a:defRPr>
            </a:lvl1pPr>
          </a:lstStyle>
          <a:p>
            <a:pPr lvl="0"/>
            <a:r>
              <a:rPr lang="en-US" dirty="0"/>
              <a:t>Text </a:t>
            </a:r>
          </a:p>
        </p:txBody>
      </p:sp>
      <p:pic>
        <p:nvPicPr>
          <p:cNvPr id="146" name="Obraz 145">
            <a:extLst>
              <a:ext uri="{FF2B5EF4-FFF2-40B4-BE49-F238E27FC236}">
                <a16:creationId xmlns:a16="http://schemas.microsoft.com/office/drawing/2014/main" id="{57639874-0F7C-60D5-B29E-D8ADBB43CB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350392" y="6275693"/>
            <a:ext cx="1841607" cy="610881"/>
          </a:xfrm>
          <a:prstGeom prst="rect">
            <a:avLst/>
          </a:prstGeom>
        </p:spPr>
      </p:pic>
      <p:cxnSp>
        <p:nvCxnSpPr>
          <p:cNvPr id="3" name="Łącznik prosty 2">
            <a:extLst>
              <a:ext uri="{FF2B5EF4-FFF2-40B4-BE49-F238E27FC236}">
                <a16:creationId xmlns:a16="http://schemas.microsoft.com/office/drawing/2014/main" id="{4F854AA5-8837-AA53-5D96-CAEFA20BEF1E}"/>
              </a:ext>
            </a:extLst>
          </p:cNvPr>
          <p:cNvCxnSpPr>
            <a:cxnSpLocks/>
          </p:cNvCxnSpPr>
          <p:nvPr userDrawn="1"/>
        </p:nvCxnSpPr>
        <p:spPr>
          <a:xfrm flipH="1">
            <a:off x="642939" y="6518275"/>
            <a:ext cx="1" cy="114300"/>
          </a:xfrm>
          <a:prstGeom prst="line">
            <a:avLst/>
          </a:prstGeom>
          <a:ln>
            <a:solidFill>
              <a:srgbClr val="29313F"/>
            </a:solidFill>
          </a:ln>
        </p:spPr>
        <p:style>
          <a:lnRef idx="1">
            <a:schemeClr val="accent1"/>
          </a:lnRef>
          <a:fillRef idx="0">
            <a:schemeClr val="accent1"/>
          </a:fillRef>
          <a:effectRef idx="0">
            <a:schemeClr val="accent1"/>
          </a:effectRef>
          <a:fontRef idx="minor">
            <a:schemeClr val="tx1"/>
          </a:fontRef>
        </p:style>
      </p:cxnSp>
      <p:sp>
        <p:nvSpPr>
          <p:cNvPr id="5" name="Slide Number Placeholder 5">
            <a:extLst>
              <a:ext uri="{FF2B5EF4-FFF2-40B4-BE49-F238E27FC236}">
                <a16:creationId xmlns:a16="http://schemas.microsoft.com/office/drawing/2014/main" id="{A5B33542-9C56-757A-38A1-B3E8D57D279D}"/>
              </a:ext>
            </a:extLst>
          </p:cNvPr>
          <p:cNvSpPr>
            <a:spLocks noGrp="1"/>
          </p:cNvSpPr>
          <p:nvPr>
            <p:ph type="sldNum" sz="quarter" idx="12"/>
          </p:nvPr>
        </p:nvSpPr>
        <p:spPr>
          <a:xfrm>
            <a:off x="304800" y="6461347"/>
            <a:ext cx="373520" cy="228600"/>
          </a:xfrm>
          <a:prstGeom prst="rect">
            <a:avLst/>
          </a:prstGeom>
        </p:spPr>
        <p:txBody>
          <a:bodyPr/>
          <a:lstStyle>
            <a:lvl1pPr algn="l">
              <a:defRPr sz="85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fld id="{28A2CE44-E3FE-8044-9024-371906504C62}" type="slidenum">
              <a:rPr lang="en-US" smtClean="0"/>
              <a:pPr/>
              <a:t>‹#›</a:t>
            </a:fld>
            <a:endParaRPr lang="en-US" dirty="0"/>
          </a:p>
        </p:txBody>
      </p:sp>
      <p:sp>
        <p:nvSpPr>
          <p:cNvPr id="6" name="Symbol zastępczy tekstu 20">
            <a:extLst>
              <a:ext uri="{FF2B5EF4-FFF2-40B4-BE49-F238E27FC236}">
                <a16:creationId xmlns:a16="http://schemas.microsoft.com/office/drawing/2014/main" id="{E80E194B-4AFF-E99C-3203-7405E7867BFF}"/>
              </a:ext>
            </a:extLst>
          </p:cNvPr>
          <p:cNvSpPr>
            <a:spLocks noGrp="1"/>
          </p:cNvSpPr>
          <p:nvPr>
            <p:ph type="body" sz="quarter" idx="13" hasCustomPrompt="1"/>
          </p:nvPr>
        </p:nvSpPr>
        <p:spPr>
          <a:xfrm>
            <a:off x="352425" y="349841"/>
            <a:ext cx="10484947" cy="501650"/>
          </a:xfrm>
          <a:prstGeom prst="rect">
            <a:avLst/>
          </a:prstGeom>
        </p:spPr>
        <p:txBody>
          <a:bodyPr lIns="36000" tIns="36000" rIns="0">
            <a:noAutofit/>
          </a:bodyPr>
          <a:lstStyle>
            <a:lvl1pPr>
              <a:defRPr sz="175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Title</a:t>
            </a:r>
            <a:endParaRPr lang="pl-PL" dirty="0"/>
          </a:p>
        </p:txBody>
      </p:sp>
      <p:sp>
        <p:nvSpPr>
          <p:cNvPr id="2" name="Symbol zastępczy tekstu 6">
            <a:extLst>
              <a:ext uri="{FF2B5EF4-FFF2-40B4-BE49-F238E27FC236}">
                <a16:creationId xmlns:a16="http://schemas.microsoft.com/office/drawing/2014/main" id="{576BB110-253F-DCA5-DACC-A9327F21CA61}"/>
              </a:ext>
            </a:extLst>
          </p:cNvPr>
          <p:cNvSpPr>
            <a:spLocks noGrp="1"/>
          </p:cNvSpPr>
          <p:nvPr>
            <p:ph type="body" sz="quarter" idx="23" hasCustomPrompt="1"/>
          </p:nvPr>
        </p:nvSpPr>
        <p:spPr>
          <a:xfrm>
            <a:off x="639764" y="6471495"/>
            <a:ext cx="3590923" cy="184150"/>
          </a:xfrm>
          <a:prstGeom prst="rect">
            <a:avLst/>
          </a:prstGeom>
        </p:spPr>
        <p:txBody>
          <a:bodyPr/>
          <a:lstStyle>
            <a:lvl1pPr>
              <a:defRPr sz="850">
                <a:solidFill>
                  <a:schemeClr val="tx1"/>
                </a:solidFill>
                <a:latin typeface="Arial" panose="020B0604020202020204" pitchFamily="34" charset="0"/>
                <a:cs typeface="Arial" panose="020B0604020202020204" pitchFamily="34" charset="0"/>
              </a:defRPr>
            </a:lvl1pPr>
          </a:lstStyle>
          <a:p>
            <a:pPr lvl="0"/>
            <a:r>
              <a:rPr lang="en-US" dirty="0"/>
              <a:t>Building a Better Future Using Carbon for Good</a:t>
            </a:r>
          </a:p>
          <a:p>
            <a:pPr lvl="0"/>
            <a:endParaRPr lang="pl-PL" dirty="0"/>
          </a:p>
        </p:txBody>
      </p:sp>
    </p:spTree>
    <p:extLst>
      <p:ext uri="{BB962C8B-B14F-4D97-AF65-F5344CB8AC3E}">
        <p14:creationId xmlns:p14="http://schemas.microsoft.com/office/powerpoint/2010/main" val="10224457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TITLE, TEXT AND PICTURE">
    <p:spTree>
      <p:nvGrpSpPr>
        <p:cNvPr id="1" name=""/>
        <p:cNvGrpSpPr/>
        <p:nvPr/>
      </p:nvGrpSpPr>
      <p:grpSpPr>
        <a:xfrm>
          <a:off x="0" y="0"/>
          <a:ext cx="0" cy="0"/>
          <a:chOff x="0" y="0"/>
          <a:chExt cx="0" cy="0"/>
        </a:xfrm>
      </p:grpSpPr>
      <p:sp>
        <p:nvSpPr>
          <p:cNvPr id="5" name="Symbol zastępczy obrazu 4">
            <a:extLst>
              <a:ext uri="{FF2B5EF4-FFF2-40B4-BE49-F238E27FC236}">
                <a16:creationId xmlns:a16="http://schemas.microsoft.com/office/drawing/2014/main" id="{0B3664DF-8AE8-7EC0-6FF1-8F9BA145C65D}"/>
              </a:ext>
            </a:extLst>
          </p:cNvPr>
          <p:cNvSpPr>
            <a:spLocks noGrp="1"/>
          </p:cNvSpPr>
          <p:nvPr>
            <p:ph type="pic" sz="quarter" idx="14" hasCustomPrompt="1"/>
          </p:nvPr>
        </p:nvSpPr>
        <p:spPr>
          <a:xfrm>
            <a:off x="5905499" y="349841"/>
            <a:ext cx="5934075" cy="5654720"/>
          </a:xfrm>
          <a:prstGeom prst="rect">
            <a:avLst/>
          </a:prstGeom>
        </p:spPr>
        <p:txBody>
          <a:bodyPr/>
          <a:lstStyle>
            <a:lvl1pPr>
              <a:defRPr>
                <a:solidFill>
                  <a:schemeClr val="tx1"/>
                </a:solidFill>
                <a:latin typeface="Verdana" panose="020B0604030504040204" pitchFamily="34" charset="0"/>
                <a:ea typeface="Verdana" panose="020B0604030504040204" pitchFamily="34" charset="0"/>
              </a:defRPr>
            </a:lvl1pPr>
          </a:lstStyle>
          <a:p>
            <a:r>
              <a:rPr lang="pl-PL" dirty="0"/>
              <a:t>Picture</a:t>
            </a:r>
          </a:p>
        </p:txBody>
      </p:sp>
      <p:sp>
        <p:nvSpPr>
          <p:cNvPr id="10" name="Symbol zastępczy tekstu 20">
            <a:extLst>
              <a:ext uri="{FF2B5EF4-FFF2-40B4-BE49-F238E27FC236}">
                <a16:creationId xmlns:a16="http://schemas.microsoft.com/office/drawing/2014/main" id="{F047A13E-83CE-CFBF-10F5-6BEE55EAFC8A}"/>
              </a:ext>
            </a:extLst>
          </p:cNvPr>
          <p:cNvSpPr>
            <a:spLocks noGrp="1"/>
          </p:cNvSpPr>
          <p:nvPr>
            <p:ph type="body" sz="quarter" idx="15" hasCustomPrompt="1"/>
          </p:nvPr>
        </p:nvSpPr>
        <p:spPr>
          <a:xfrm>
            <a:off x="352426" y="1407834"/>
            <a:ext cx="4463414" cy="3862070"/>
          </a:xfrm>
          <a:prstGeom prst="rect">
            <a:avLst/>
          </a:prstGeom>
        </p:spPr>
        <p:txBody>
          <a:bodyPr lIns="36000" tIns="36000" rIns="0">
            <a:normAutofit/>
          </a:bodyPr>
          <a:lstStyle>
            <a:lvl1pPr>
              <a:lnSpc>
                <a:spcPct val="100000"/>
              </a:lnSpc>
              <a:defRPr sz="160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r>
              <a:rPr lang="pl-PL" dirty="0"/>
              <a:t> </a:t>
            </a:r>
          </a:p>
        </p:txBody>
      </p:sp>
      <p:pic>
        <p:nvPicPr>
          <p:cNvPr id="9" name="Obraz 8">
            <a:extLst>
              <a:ext uri="{FF2B5EF4-FFF2-40B4-BE49-F238E27FC236}">
                <a16:creationId xmlns:a16="http://schemas.microsoft.com/office/drawing/2014/main" id="{159435F7-1F14-588F-7F7F-291E7099DAC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350392" y="6275693"/>
            <a:ext cx="1841607" cy="610881"/>
          </a:xfrm>
          <a:prstGeom prst="rect">
            <a:avLst/>
          </a:prstGeom>
        </p:spPr>
      </p:pic>
      <p:cxnSp>
        <p:nvCxnSpPr>
          <p:cNvPr id="3" name="Łącznik prosty 2">
            <a:extLst>
              <a:ext uri="{FF2B5EF4-FFF2-40B4-BE49-F238E27FC236}">
                <a16:creationId xmlns:a16="http://schemas.microsoft.com/office/drawing/2014/main" id="{A6B208DA-771D-E0B1-4108-168EBD9FDD85}"/>
              </a:ext>
            </a:extLst>
          </p:cNvPr>
          <p:cNvCxnSpPr>
            <a:cxnSpLocks/>
          </p:cNvCxnSpPr>
          <p:nvPr userDrawn="1"/>
        </p:nvCxnSpPr>
        <p:spPr>
          <a:xfrm flipH="1">
            <a:off x="642939" y="6518275"/>
            <a:ext cx="1" cy="114300"/>
          </a:xfrm>
          <a:prstGeom prst="line">
            <a:avLst/>
          </a:prstGeom>
          <a:ln>
            <a:solidFill>
              <a:srgbClr val="29313F"/>
            </a:solidFill>
          </a:ln>
        </p:spPr>
        <p:style>
          <a:lnRef idx="1">
            <a:schemeClr val="accent1"/>
          </a:lnRef>
          <a:fillRef idx="0">
            <a:schemeClr val="accent1"/>
          </a:fillRef>
          <a:effectRef idx="0">
            <a:schemeClr val="accent1"/>
          </a:effectRef>
          <a:fontRef idx="minor">
            <a:schemeClr val="tx1"/>
          </a:fontRef>
        </p:style>
      </p:cxnSp>
      <p:sp>
        <p:nvSpPr>
          <p:cNvPr id="12" name="Slide Number Placeholder 5">
            <a:extLst>
              <a:ext uri="{FF2B5EF4-FFF2-40B4-BE49-F238E27FC236}">
                <a16:creationId xmlns:a16="http://schemas.microsoft.com/office/drawing/2014/main" id="{CAFFE940-4519-B2B5-7308-0691CDCF9080}"/>
              </a:ext>
            </a:extLst>
          </p:cNvPr>
          <p:cNvSpPr>
            <a:spLocks noGrp="1"/>
          </p:cNvSpPr>
          <p:nvPr>
            <p:ph type="sldNum" sz="quarter" idx="12"/>
          </p:nvPr>
        </p:nvSpPr>
        <p:spPr>
          <a:xfrm>
            <a:off x="304800" y="6461347"/>
            <a:ext cx="373520" cy="228600"/>
          </a:xfrm>
          <a:prstGeom prst="rect">
            <a:avLst/>
          </a:prstGeom>
        </p:spPr>
        <p:txBody>
          <a:bodyPr/>
          <a:lstStyle>
            <a:lvl1pPr algn="l">
              <a:defRPr sz="85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fld id="{28A2CE44-E3FE-8044-9024-371906504C62}" type="slidenum">
              <a:rPr lang="en-US" smtClean="0"/>
              <a:pPr/>
              <a:t>‹#›</a:t>
            </a:fld>
            <a:endParaRPr lang="en-US" dirty="0"/>
          </a:p>
        </p:txBody>
      </p:sp>
      <p:sp>
        <p:nvSpPr>
          <p:cNvPr id="13" name="Symbol zastępczy tekstu 20">
            <a:extLst>
              <a:ext uri="{FF2B5EF4-FFF2-40B4-BE49-F238E27FC236}">
                <a16:creationId xmlns:a16="http://schemas.microsoft.com/office/drawing/2014/main" id="{A0590B37-0ADD-93D2-EAD5-5E8F018BA5A8}"/>
              </a:ext>
            </a:extLst>
          </p:cNvPr>
          <p:cNvSpPr>
            <a:spLocks noGrp="1"/>
          </p:cNvSpPr>
          <p:nvPr>
            <p:ph type="body" sz="quarter" idx="13" hasCustomPrompt="1"/>
          </p:nvPr>
        </p:nvSpPr>
        <p:spPr>
          <a:xfrm>
            <a:off x="352425" y="349841"/>
            <a:ext cx="4968875" cy="501650"/>
          </a:xfrm>
          <a:prstGeom prst="rect">
            <a:avLst/>
          </a:prstGeom>
        </p:spPr>
        <p:txBody>
          <a:bodyPr lIns="36000" tIns="36000" rIns="0">
            <a:noAutofit/>
          </a:bodyPr>
          <a:lstStyle>
            <a:lvl1pPr>
              <a:defRPr sz="175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Title</a:t>
            </a:r>
            <a:endParaRPr lang="pl-PL" dirty="0"/>
          </a:p>
        </p:txBody>
      </p:sp>
      <p:sp>
        <p:nvSpPr>
          <p:cNvPr id="2" name="Symbol zastępczy tekstu 6">
            <a:extLst>
              <a:ext uri="{FF2B5EF4-FFF2-40B4-BE49-F238E27FC236}">
                <a16:creationId xmlns:a16="http://schemas.microsoft.com/office/drawing/2014/main" id="{23B99AB7-3B20-EB9B-B020-97709C8EB5C6}"/>
              </a:ext>
            </a:extLst>
          </p:cNvPr>
          <p:cNvSpPr>
            <a:spLocks noGrp="1"/>
          </p:cNvSpPr>
          <p:nvPr>
            <p:ph type="body" sz="quarter" idx="23" hasCustomPrompt="1"/>
          </p:nvPr>
        </p:nvSpPr>
        <p:spPr>
          <a:xfrm>
            <a:off x="639764" y="6471495"/>
            <a:ext cx="3590923" cy="184150"/>
          </a:xfrm>
          <a:prstGeom prst="rect">
            <a:avLst/>
          </a:prstGeom>
        </p:spPr>
        <p:txBody>
          <a:bodyPr/>
          <a:lstStyle>
            <a:lvl1pPr>
              <a:defRPr sz="850">
                <a:solidFill>
                  <a:schemeClr val="tx1"/>
                </a:solidFill>
                <a:latin typeface="Arial" panose="020B0604020202020204" pitchFamily="34" charset="0"/>
                <a:cs typeface="Arial" panose="020B0604020202020204" pitchFamily="34" charset="0"/>
              </a:defRPr>
            </a:lvl1pPr>
          </a:lstStyle>
          <a:p>
            <a:pPr lvl="0"/>
            <a:r>
              <a:rPr lang="en-US" dirty="0"/>
              <a:t>Building a Better Future Using Carbon for Good</a:t>
            </a:r>
          </a:p>
          <a:p>
            <a:pPr lvl="0"/>
            <a:endParaRPr lang="pl-PL" dirty="0"/>
          </a:p>
        </p:txBody>
      </p:sp>
    </p:spTree>
    <p:extLst>
      <p:ext uri="{BB962C8B-B14F-4D97-AF65-F5344CB8AC3E}">
        <p14:creationId xmlns:p14="http://schemas.microsoft.com/office/powerpoint/2010/main" val="18159306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2_TITLE, TEXT AND PICTURE">
    <p:spTree>
      <p:nvGrpSpPr>
        <p:cNvPr id="1" name=""/>
        <p:cNvGrpSpPr/>
        <p:nvPr/>
      </p:nvGrpSpPr>
      <p:grpSpPr>
        <a:xfrm>
          <a:off x="0" y="0"/>
          <a:ext cx="0" cy="0"/>
          <a:chOff x="0" y="0"/>
          <a:chExt cx="0" cy="0"/>
        </a:xfrm>
      </p:grpSpPr>
      <p:sp>
        <p:nvSpPr>
          <p:cNvPr id="5" name="Symbol zastępczy obrazu 4">
            <a:extLst>
              <a:ext uri="{FF2B5EF4-FFF2-40B4-BE49-F238E27FC236}">
                <a16:creationId xmlns:a16="http://schemas.microsoft.com/office/drawing/2014/main" id="{0B3664DF-8AE8-7EC0-6FF1-8F9BA145C65D}"/>
              </a:ext>
            </a:extLst>
          </p:cNvPr>
          <p:cNvSpPr>
            <a:spLocks noGrp="1"/>
          </p:cNvSpPr>
          <p:nvPr>
            <p:ph type="pic" sz="quarter" idx="14"/>
          </p:nvPr>
        </p:nvSpPr>
        <p:spPr>
          <a:xfrm>
            <a:off x="5905499" y="349841"/>
            <a:ext cx="5934075" cy="5654720"/>
          </a:xfrm>
          <a:prstGeom prst="rect">
            <a:avLst/>
          </a:prstGeom>
        </p:spPr>
        <p:txBody>
          <a:bodyPr/>
          <a:lstStyle>
            <a:lvl1pPr>
              <a:defRPr>
                <a:solidFill>
                  <a:schemeClr val="tx1"/>
                </a:solidFill>
                <a:latin typeface="Verdana" panose="020B0604030504040204" pitchFamily="34" charset="0"/>
                <a:ea typeface="Verdana" panose="020B0604030504040204" pitchFamily="34" charset="0"/>
              </a:defRPr>
            </a:lvl1pPr>
          </a:lstStyle>
          <a:p>
            <a:r>
              <a:rPr lang="en-US" dirty="0"/>
              <a:t>Click icon to add picture</a:t>
            </a:r>
            <a:endParaRPr lang="pl-PL" dirty="0"/>
          </a:p>
        </p:txBody>
      </p:sp>
      <p:sp>
        <p:nvSpPr>
          <p:cNvPr id="10" name="Symbol zastępczy tekstu 20">
            <a:extLst>
              <a:ext uri="{FF2B5EF4-FFF2-40B4-BE49-F238E27FC236}">
                <a16:creationId xmlns:a16="http://schemas.microsoft.com/office/drawing/2014/main" id="{F047A13E-83CE-CFBF-10F5-6BEE55EAFC8A}"/>
              </a:ext>
            </a:extLst>
          </p:cNvPr>
          <p:cNvSpPr>
            <a:spLocks noGrp="1"/>
          </p:cNvSpPr>
          <p:nvPr>
            <p:ph type="body" sz="quarter" idx="15" hasCustomPrompt="1"/>
          </p:nvPr>
        </p:nvSpPr>
        <p:spPr>
          <a:xfrm>
            <a:off x="352426" y="1407834"/>
            <a:ext cx="4463414" cy="3862070"/>
          </a:xfrm>
          <a:prstGeom prst="rect">
            <a:avLst/>
          </a:prstGeom>
        </p:spPr>
        <p:txBody>
          <a:bodyPr lIns="36000" tIns="36000" rIns="0">
            <a:normAutofit/>
          </a:bodyPr>
          <a:lstStyle>
            <a:lvl1pPr>
              <a:lnSpc>
                <a:spcPct val="100000"/>
              </a:lnSpc>
              <a:defRPr sz="160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pl-PL" dirty="0"/>
          </a:p>
        </p:txBody>
      </p:sp>
      <p:pic>
        <p:nvPicPr>
          <p:cNvPr id="8" name="Obraz 7">
            <a:extLst>
              <a:ext uri="{FF2B5EF4-FFF2-40B4-BE49-F238E27FC236}">
                <a16:creationId xmlns:a16="http://schemas.microsoft.com/office/drawing/2014/main" id="{83333DC5-C8DD-C6C6-8ABF-9ED36D24857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350392" y="6275693"/>
            <a:ext cx="1841607" cy="610881"/>
          </a:xfrm>
          <a:prstGeom prst="rect">
            <a:avLst/>
          </a:prstGeom>
        </p:spPr>
      </p:pic>
      <p:cxnSp>
        <p:nvCxnSpPr>
          <p:cNvPr id="3" name="Łącznik prosty 2">
            <a:extLst>
              <a:ext uri="{FF2B5EF4-FFF2-40B4-BE49-F238E27FC236}">
                <a16:creationId xmlns:a16="http://schemas.microsoft.com/office/drawing/2014/main" id="{93886F86-DBEA-92E8-A9BC-2626092B589D}"/>
              </a:ext>
            </a:extLst>
          </p:cNvPr>
          <p:cNvCxnSpPr>
            <a:cxnSpLocks/>
          </p:cNvCxnSpPr>
          <p:nvPr userDrawn="1"/>
        </p:nvCxnSpPr>
        <p:spPr>
          <a:xfrm flipH="1">
            <a:off x="642939" y="6518275"/>
            <a:ext cx="1" cy="114300"/>
          </a:xfrm>
          <a:prstGeom prst="line">
            <a:avLst/>
          </a:prstGeom>
          <a:ln>
            <a:solidFill>
              <a:srgbClr val="29313F"/>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5D2D9D0B-DCDF-0E85-69E0-8DF69CAF669A}"/>
              </a:ext>
            </a:extLst>
          </p:cNvPr>
          <p:cNvSpPr>
            <a:spLocks noGrp="1"/>
          </p:cNvSpPr>
          <p:nvPr>
            <p:ph type="sldNum" sz="quarter" idx="12"/>
          </p:nvPr>
        </p:nvSpPr>
        <p:spPr>
          <a:xfrm>
            <a:off x="304800" y="6461347"/>
            <a:ext cx="373520" cy="228600"/>
          </a:xfrm>
          <a:prstGeom prst="rect">
            <a:avLst/>
          </a:prstGeom>
        </p:spPr>
        <p:txBody>
          <a:bodyPr/>
          <a:lstStyle>
            <a:lvl1pPr algn="l">
              <a:defRPr sz="85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fld id="{28A2CE44-E3FE-8044-9024-371906504C62}" type="slidenum">
              <a:rPr lang="en-US" smtClean="0"/>
              <a:pPr/>
              <a:t>‹#›</a:t>
            </a:fld>
            <a:endParaRPr lang="en-US" dirty="0"/>
          </a:p>
        </p:txBody>
      </p:sp>
      <p:sp>
        <p:nvSpPr>
          <p:cNvPr id="12" name="Symbol zastępczy tekstu 20">
            <a:extLst>
              <a:ext uri="{FF2B5EF4-FFF2-40B4-BE49-F238E27FC236}">
                <a16:creationId xmlns:a16="http://schemas.microsoft.com/office/drawing/2014/main" id="{76413B66-FA60-F2EB-DC16-6097B0B4B4E7}"/>
              </a:ext>
            </a:extLst>
          </p:cNvPr>
          <p:cNvSpPr>
            <a:spLocks noGrp="1"/>
          </p:cNvSpPr>
          <p:nvPr>
            <p:ph type="body" sz="quarter" idx="13" hasCustomPrompt="1"/>
          </p:nvPr>
        </p:nvSpPr>
        <p:spPr>
          <a:xfrm>
            <a:off x="352425" y="349841"/>
            <a:ext cx="4871705" cy="501650"/>
          </a:xfrm>
          <a:prstGeom prst="rect">
            <a:avLst/>
          </a:prstGeom>
        </p:spPr>
        <p:txBody>
          <a:bodyPr lIns="36000" tIns="36000" rIns="0">
            <a:noAutofit/>
          </a:bodyPr>
          <a:lstStyle>
            <a:lvl1pPr>
              <a:defRPr sz="175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Title</a:t>
            </a:r>
            <a:endParaRPr lang="pl-PL" dirty="0"/>
          </a:p>
        </p:txBody>
      </p:sp>
      <p:sp>
        <p:nvSpPr>
          <p:cNvPr id="2" name="Symbol zastępczy tekstu 6">
            <a:extLst>
              <a:ext uri="{FF2B5EF4-FFF2-40B4-BE49-F238E27FC236}">
                <a16:creationId xmlns:a16="http://schemas.microsoft.com/office/drawing/2014/main" id="{AFC96702-C4B5-5E29-B676-2F2AAD8E7320}"/>
              </a:ext>
            </a:extLst>
          </p:cNvPr>
          <p:cNvSpPr>
            <a:spLocks noGrp="1"/>
          </p:cNvSpPr>
          <p:nvPr>
            <p:ph type="body" sz="quarter" idx="23" hasCustomPrompt="1"/>
          </p:nvPr>
        </p:nvSpPr>
        <p:spPr>
          <a:xfrm>
            <a:off x="639764" y="6471495"/>
            <a:ext cx="3590923" cy="184150"/>
          </a:xfrm>
          <a:prstGeom prst="rect">
            <a:avLst/>
          </a:prstGeom>
        </p:spPr>
        <p:txBody>
          <a:bodyPr/>
          <a:lstStyle>
            <a:lvl1pPr>
              <a:defRPr sz="850">
                <a:solidFill>
                  <a:schemeClr val="tx1"/>
                </a:solidFill>
                <a:latin typeface="Arial" panose="020B0604020202020204" pitchFamily="34" charset="0"/>
                <a:cs typeface="Arial" panose="020B0604020202020204" pitchFamily="34" charset="0"/>
              </a:defRPr>
            </a:lvl1pPr>
          </a:lstStyle>
          <a:p>
            <a:pPr lvl="0"/>
            <a:r>
              <a:rPr lang="en-US" dirty="0"/>
              <a:t>Building a Better Future Using Carbon for Good</a:t>
            </a:r>
          </a:p>
          <a:p>
            <a:pPr lvl="0"/>
            <a:endParaRPr lang="pl-PL" dirty="0"/>
          </a:p>
        </p:txBody>
      </p:sp>
    </p:spTree>
    <p:extLst>
      <p:ext uri="{BB962C8B-B14F-4D97-AF65-F5344CB8AC3E}">
        <p14:creationId xmlns:p14="http://schemas.microsoft.com/office/powerpoint/2010/main" val="25907303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TITLE, SECOND LEVEL AND PICTURE">
    <p:spTree>
      <p:nvGrpSpPr>
        <p:cNvPr id="1" name=""/>
        <p:cNvGrpSpPr/>
        <p:nvPr/>
      </p:nvGrpSpPr>
      <p:grpSpPr>
        <a:xfrm>
          <a:off x="0" y="0"/>
          <a:ext cx="0" cy="0"/>
          <a:chOff x="0" y="0"/>
          <a:chExt cx="0" cy="0"/>
        </a:xfrm>
      </p:grpSpPr>
      <p:sp>
        <p:nvSpPr>
          <p:cNvPr id="5" name="Symbol zastępczy obrazu 4">
            <a:extLst>
              <a:ext uri="{FF2B5EF4-FFF2-40B4-BE49-F238E27FC236}">
                <a16:creationId xmlns:a16="http://schemas.microsoft.com/office/drawing/2014/main" id="{0B3664DF-8AE8-7EC0-6FF1-8F9BA145C65D}"/>
              </a:ext>
            </a:extLst>
          </p:cNvPr>
          <p:cNvSpPr>
            <a:spLocks noGrp="1"/>
          </p:cNvSpPr>
          <p:nvPr>
            <p:ph type="pic" sz="quarter" idx="14" hasCustomPrompt="1"/>
          </p:nvPr>
        </p:nvSpPr>
        <p:spPr>
          <a:xfrm>
            <a:off x="5905499" y="349841"/>
            <a:ext cx="5934075" cy="5654720"/>
          </a:xfrm>
          <a:prstGeom prst="rect">
            <a:avLst/>
          </a:prstGeom>
        </p:spPr>
        <p:txBody>
          <a:bodyPr/>
          <a:lstStyle>
            <a:lvl1pPr>
              <a:defRPr>
                <a:solidFill>
                  <a:schemeClr val="tx1"/>
                </a:solidFill>
                <a:latin typeface="Verdana" panose="020B0604030504040204" pitchFamily="34" charset="0"/>
                <a:ea typeface="Verdana" panose="020B0604030504040204" pitchFamily="34" charset="0"/>
              </a:defRPr>
            </a:lvl1pPr>
          </a:lstStyle>
          <a:p>
            <a:r>
              <a:rPr lang="pl-PL" dirty="0"/>
              <a:t>Picture</a:t>
            </a:r>
          </a:p>
        </p:txBody>
      </p:sp>
      <p:sp>
        <p:nvSpPr>
          <p:cNvPr id="10" name="Symbol zastępczy tekstu 20">
            <a:extLst>
              <a:ext uri="{FF2B5EF4-FFF2-40B4-BE49-F238E27FC236}">
                <a16:creationId xmlns:a16="http://schemas.microsoft.com/office/drawing/2014/main" id="{F047A13E-83CE-CFBF-10F5-6BEE55EAFC8A}"/>
              </a:ext>
            </a:extLst>
          </p:cNvPr>
          <p:cNvSpPr>
            <a:spLocks noGrp="1"/>
          </p:cNvSpPr>
          <p:nvPr>
            <p:ph type="body" sz="quarter" idx="15" hasCustomPrompt="1"/>
          </p:nvPr>
        </p:nvSpPr>
        <p:spPr>
          <a:xfrm>
            <a:off x="352426" y="1407834"/>
            <a:ext cx="2962274" cy="3862070"/>
          </a:xfrm>
          <a:prstGeom prst="rect">
            <a:avLst/>
          </a:prstGeom>
        </p:spPr>
        <p:txBody>
          <a:bodyPr lIns="36000" tIns="36000" rIns="0">
            <a:normAutofit/>
          </a:bodyPr>
          <a:lstStyle>
            <a:lvl1pPr marL="285750" indent="-285750">
              <a:lnSpc>
                <a:spcPct val="100000"/>
              </a:lnSpc>
              <a:buFont typeface="Arial" panose="020B0604020202020204" pitchFamily="34" charset="0"/>
              <a:buChar char="•"/>
              <a:defRPr sz="125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r>
              <a:rPr lang="pl-PL" dirty="0"/>
              <a:t> - </a:t>
            </a:r>
            <a:r>
              <a:rPr lang="pl-PL" dirty="0" err="1"/>
              <a:t>second</a:t>
            </a:r>
            <a:r>
              <a:rPr lang="pl-PL" dirty="0"/>
              <a:t> </a:t>
            </a:r>
            <a:r>
              <a:rPr lang="pl-PL" dirty="0" err="1"/>
              <a:t>level</a:t>
            </a:r>
            <a:endParaRPr lang="pl-PL" dirty="0"/>
          </a:p>
        </p:txBody>
      </p:sp>
      <p:pic>
        <p:nvPicPr>
          <p:cNvPr id="9" name="Obraz 8">
            <a:extLst>
              <a:ext uri="{FF2B5EF4-FFF2-40B4-BE49-F238E27FC236}">
                <a16:creationId xmlns:a16="http://schemas.microsoft.com/office/drawing/2014/main" id="{159435F7-1F14-588F-7F7F-291E7099DAC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350392" y="6275693"/>
            <a:ext cx="1841607" cy="610881"/>
          </a:xfrm>
          <a:prstGeom prst="rect">
            <a:avLst/>
          </a:prstGeom>
        </p:spPr>
      </p:pic>
      <p:cxnSp>
        <p:nvCxnSpPr>
          <p:cNvPr id="3" name="Łącznik prosty 2">
            <a:extLst>
              <a:ext uri="{FF2B5EF4-FFF2-40B4-BE49-F238E27FC236}">
                <a16:creationId xmlns:a16="http://schemas.microsoft.com/office/drawing/2014/main" id="{0E8D0703-27BA-88BE-1D6B-68BBEF11E674}"/>
              </a:ext>
            </a:extLst>
          </p:cNvPr>
          <p:cNvCxnSpPr>
            <a:cxnSpLocks/>
          </p:cNvCxnSpPr>
          <p:nvPr userDrawn="1"/>
        </p:nvCxnSpPr>
        <p:spPr>
          <a:xfrm flipH="1">
            <a:off x="642939" y="6518275"/>
            <a:ext cx="1" cy="114300"/>
          </a:xfrm>
          <a:prstGeom prst="line">
            <a:avLst/>
          </a:prstGeom>
          <a:ln>
            <a:solidFill>
              <a:srgbClr val="29313F"/>
            </a:solidFill>
          </a:ln>
        </p:spPr>
        <p:style>
          <a:lnRef idx="1">
            <a:schemeClr val="accent1"/>
          </a:lnRef>
          <a:fillRef idx="0">
            <a:schemeClr val="accent1"/>
          </a:fillRef>
          <a:effectRef idx="0">
            <a:schemeClr val="accent1"/>
          </a:effectRef>
          <a:fontRef idx="minor">
            <a:schemeClr val="tx1"/>
          </a:fontRef>
        </p:style>
      </p:cxnSp>
      <p:sp>
        <p:nvSpPr>
          <p:cNvPr id="12" name="Slide Number Placeholder 5">
            <a:extLst>
              <a:ext uri="{FF2B5EF4-FFF2-40B4-BE49-F238E27FC236}">
                <a16:creationId xmlns:a16="http://schemas.microsoft.com/office/drawing/2014/main" id="{A368426D-4FE5-4190-642F-602598791236}"/>
              </a:ext>
            </a:extLst>
          </p:cNvPr>
          <p:cNvSpPr>
            <a:spLocks noGrp="1"/>
          </p:cNvSpPr>
          <p:nvPr>
            <p:ph type="sldNum" sz="quarter" idx="12"/>
          </p:nvPr>
        </p:nvSpPr>
        <p:spPr>
          <a:xfrm>
            <a:off x="304800" y="6461347"/>
            <a:ext cx="373520" cy="228600"/>
          </a:xfrm>
          <a:prstGeom prst="rect">
            <a:avLst/>
          </a:prstGeom>
        </p:spPr>
        <p:txBody>
          <a:bodyPr/>
          <a:lstStyle>
            <a:lvl1pPr algn="l">
              <a:defRPr sz="85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fld id="{28A2CE44-E3FE-8044-9024-371906504C62}" type="slidenum">
              <a:rPr lang="en-US" smtClean="0"/>
              <a:pPr/>
              <a:t>‹#›</a:t>
            </a:fld>
            <a:endParaRPr lang="en-US" dirty="0"/>
          </a:p>
        </p:txBody>
      </p:sp>
      <p:sp>
        <p:nvSpPr>
          <p:cNvPr id="13" name="Symbol zastępczy tekstu 20">
            <a:extLst>
              <a:ext uri="{FF2B5EF4-FFF2-40B4-BE49-F238E27FC236}">
                <a16:creationId xmlns:a16="http://schemas.microsoft.com/office/drawing/2014/main" id="{083EF543-A1BD-3F67-2E38-EA167ED98548}"/>
              </a:ext>
            </a:extLst>
          </p:cNvPr>
          <p:cNvSpPr>
            <a:spLocks noGrp="1"/>
          </p:cNvSpPr>
          <p:nvPr>
            <p:ph type="body" sz="quarter" idx="13" hasCustomPrompt="1"/>
          </p:nvPr>
        </p:nvSpPr>
        <p:spPr>
          <a:xfrm>
            <a:off x="352425" y="349841"/>
            <a:ext cx="4918075" cy="501650"/>
          </a:xfrm>
          <a:prstGeom prst="rect">
            <a:avLst/>
          </a:prstGeom>
        </p:spPr>
        <p:txBody>
          <a:bodyPr lIns="36000" tIns="36000" rIns="0">
            <a:noAutofit/>
          </a:bodyPr>
          <a:lstStyle>
            <a:lvl1pPr>
              <a:defRPr sz="175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Title</a:t>
            </a:r>
            <a:endParaRPr lang="pl-PL" dirty="0"/>
          </a:p>
        </p:txBody>
      </p:sp>
      <p:sp>
        <p:nvSpPr>
          <p:cNvPr id="2" name="Symbol zastępczy tekstu 6">
            <a:extLst>
              <a:ext uri="{FF2B5EF4-FFF2-40B4-BE49-F238E27FC236}">
                <a16:creationId xmlns:a16="http://schemas.microsoft.com/office/drawing/2014/main" id="{22D3D051-5688-9C02-58EB-01A86E0040A0}"/>
              </a:ext>
            </a:extLst>
          </p:cNvPr>
          <p:cNvSpPr>
            <a:spLocks noGrp="1"/>
          </p:cNvSpPr>
          <p:nvPr>
            <p:ph type="body" sz="quarter" idx="23" hasCustomPrompt="1"/>
          </p:nvPr>
        </p:nvSpPr>
        <p:spPr>
          <a:xfrm>
            <a:off x="639764" y="6471495"/>
            <a:ext cx="3590923" cy="184150"/>
          </a:xfrm>
          <a:prstGeom prst="rect">
            <a:avLst/>
          </a:prstGeom>
        </p:spPr>
        <p:txBody>
          <a:bodyPr/>
          <a:lstStyle>
            <a:lvl1pPr>
              <a:defRPr sz="850">
                <a:solidFill>
                  <a:schemeClr val="tx1"/>
                </a:solidFill>
                <a:latin typeface="Arial" panose="020B0604020202020204" pitchFamily="34" charset="0"/>
                <a:cs typeface="Arial" panose="020B0604020202020204" pitchFamily="34" charset="0"/>
              </a:defRPr>
            </a:lvl1pPr>
          </a:lstStyle>
          <a:p>
            <a:pPr lvl="0"/>
            <a:r>
              <a:rPr lang="en-US" dirty="0"/>
              <a:t>Building a Better Future Using Carbon for Good</a:t>
            </a:r>
          </a:p>
          <a:p>
            <a:pPr lvl="0"/>
            <a:endParaRPr lang="pl-PL" dirty="0"/>
          </a:p>
        </p:txBody>
      </p:sp>
    </p:spTree>
    <p:extLst>
      <p:ext uri="{BB962C8B-B14F-4D97-AF65-F5344CB8AC3E}">
        <p14:creationId xmlns:p14="http://schemas.microsoft.com/office/powerpoint/2010/main" val="41717096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TITLE, SECOND LEVEL AND PICTURE (GREY BACKGROUND)">
    <p:spTree>
      <p:nvGrpSpPr>
        <p:cNvPr id="1" name=""/>
        <p:cNvGrpSpPr/>
        <p:nvPr/>
      </p:nvGrpSpPr>
      <p:grpSpPr>
        <a:xfrm>
          <a:off x="0" y="0"/>
          <a:ext cx="0" cy="0"/>
          <a:chOff x="0" y="0"/>
          <a:chExt cx="0" cy="0"/>
        </a:xfrm>
      </p:grpSpPr>
      <p:sp>
        <p:nvSpPr>
          <p:cNvPr id="10" name="Symbol zastępczy tekstu 20">
            <a:extLst>
              <a:ext uri="{FF2B5EF4-FFF2-40B4-BE49-F238E27FC236}">
                <a16:creationId xmlns:a16="http://schemas.microsoft.com/office/drawing/2014/main" id="{F047A13E-83CE-CFBF-10F5-6BEE55EAFC8A}"/>
              </a:ext>
            </a:extLst>
          </p:cNvPr>
          <p:cNvSpPr>
            <a:spLocks noGrp="1"/>
          </p:cNvSpPr>
          <p:nvPr>
            <p:ph type="body" sz="quarter" idx="15" hasCustomPrompt="1"/>
          </p:nvPr>
        </p:nvSpPr>
        <p:spPr>
          <a:xfrm>
            <a:off x="352426" y="1137920"/>
            <a:ext cx="4890134" cy="4915624"/>
          </a:xfrm>
          <a:prstGeom prst="rect">
            <a:avLst/>
          </a:prstGeom>
        </p:spPr>
        <p:txBody>
          <a:bodyPr lIns="36000" tIns="36000" rIns="0">
            <a:noAutofit/>
          </a:bodyPr>
          <a:lstStyle>
            <a:lvl1pPr marL="171450" indent="-171450">
              <a:lnSpc>
                <a:spcPts val="1300"/>
              </a:lnSpc>
              <a:buFont typeface="Arial" panose="020B0604020202020204" pitchFamily="34" charset="0"/>
              <a:buChar char="•"/>
              <a:defRPr sz="120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r>
              <a:rPr lang="pl-PL" dirty="0"/>
              <a:t> – </a:t>
            </a:r>
            <a:r>
              <a:rPr lang="pl-PL" dirty="0" err="1"/>
              <a:t>second</a:t>
            </a:r>
            <a:r>
              <a:rPr lang="pl-PL" dirty="0"/>
              <a:t> </a:t>
            </a:r>
            <a:r>
              <a:rPr lang="pl-PL" dirty="0" err="1"/>
              <a:t>level</a:t>
            </a:r>
            <a:endParaRPr lang="pl-PL" dirty="0"/>
          </a:p>
          <a:p>
            <a:pPr lvl="0"/>
            <a:endParaRPr lang="pl-PL" dirty="0"/>
          </a:p>
          <a:p>
            <a:pPr lvl="0"/>
            <a:endParaRPr lang="pl-PL" dirty="0"/>
          </a:p>
          <a:p>
            <a:pPr lvl="0"/>
            <a:endParaRPr lang="pl-PL" dirty="0"/>
          </a:p>
        </p:txBody>
      </p:sp>
      <p:pic>
        <p:nvPicPr>
          <p:cNvPr id="9" name="Obraz 8">
            <a:extLst>
              <a:ext uri="{FF2B5EF4-FFF2-40B4-BE49-F238E27FC236}">
                <a16:creationId xmlns:a16="http://schemas.microsoft.com/office/drawing/2014/main" id="{159435F7-1F14-588F-7F7F-291E7099DAC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350392" y="6275693"/>
            <a:ext cx="1841607" cy="610881"/>
          </a:xfrm>
          <a:prstGeom prst="rect">
            <a:avLst/>
          </a:prstGeom>
        </p:spPr>
      </p:pic>
      <p:sp>
        <p:nvSpPr>
          <p:cNvPr id="3" name="Prostokąt 2">
            <a:extLst>
              <a:ext uri="{FF2B5EF4-FFF2-40B4-BE49-F238E27FC236}">
                <a16:creationId xmlns:a16="http://schemas.microsoft.com/office/drawing/2014/main" id="{39E6B34C-8FEF-1051-AA0F-02E518C9D021}"/>
              </a:ext>
            </a:extLst>
          </p:cNvPr>
          <p:cNvSpPr/>
          <p:nvPr userDrawn="1"/>
        </p:nvSpPr>
        <p:spPr>
          <a:xfrm>
            <a:off x="6032204" y="349841"/>
            <a:ext cx="5755759" cy="5710717"/>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 name="Symbol zastępczy obrazu 4">
            <a:extLst>
              <a:ext uri="{FF2B5EF4-FFF2-40B4-BE49-F238E27FC236}">
                <a16:creationId xmlns:a16="http://schemas.microsoft.com/office/drawing/2014/main" id="{0B3664DF-8AE8-7EC0-6FF1-8F9BA145C65D}"/>
              </a:ext>
            </a:extLst>
          </p:cNvPr>
          <p:cNvSpPr>
            <a:spLocks noGrp="1"/>
          </p:cNvSpPr>
          <p:nvPr>
            <p:ph type="pic" sz="quarter" idx="14" hasCustomPrompt="1"/>
          </p:nvPr>
        </p:nvSpPr>
        <p:spPr>
          <a:xfrm>
            <a:off x="6200775" y="467359"/>
            <a:ext cx="5493385" cy="5476241"/>
          </a:xfrm>
          <a:prstGeom prst="rect">
            <a:avLst/>
          </a:prstGeom>
        </p:spPr>
        <p:txBody>
          <a:bodyPr/>
          <a:lstStyle>
            <a:lvl1pPr>
              <a:defRPr>
                <a:solidFill>
                  <a:schemeClr val="tx1"/>
                </a:solidFill>
                <a:latin typeface="Verdana" panose="020B0604030504040204" pitchFamily="34" charset="0"/>
                <a:ea typeface="Verdana" panose="020B060403050404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pl-PL" dirty="0"/>
              <a:t>Picture that requires a grey background (for example picture with white background)</a:t>
            </a:r>
          </a:p>
        </p:txBody>
      </p:sp>
      <p:cxnSp>
        <p:nvCxnSpPr>
          <p:cNvPr id="11" name="Łącznik prosty 10">
            <a:extLst>
              <a:ext uri="{FF2B5EF4-FFF2-40B4-BE49-F238E27FC236}">
                <a16:creationId xmlns:a16="http://schemas.microsoft.com/office/drawing/2014/main" id="{32CEB4BC-D16D-6603-0702-FEE48FE4B240}"/>
              </a:ext>
            </a:extLst>
          </p:cNvPr>
          <p:cNvCxnSpPr>
            <a:cxnSpLocks/>
          </p:cNvCxnSpPr>
          <p:nvPr userDrawn="1"/>
        </p:nvCxnSpPr>
        <p:spPr>
          <a:xfrm flipH="1">
            <a:off x="642939" y="6518275"/>
            <a:ext cx="1" cy="114300"/>
          </a:xfrm>
          <a:prstGeom prst="line">
            <a:avLst/>
          </a:prstGeom>
          <a:ln>
            <a:solidFill>
              <a:srgbClr val="29313F"/>
            </a:solidFill>
          </a:ln>
        </p:spPr>
        <p:style>
          <a:lnRef idx="1">
            <a:schemeClr val="accent1"/>
          </a:lnRef>
          <a:fillRef idx="0">
            <a:schemeClr val="accent1"/>
          </a:fillRef>
          <a:effectRef idx="0">
            <a:schemeClr val="accent1"/>
          </a:effectRef>
          <a:fontRef idx="minor">
            <a:schemeClr val="tx1"/>
          </a:fontRef>
        </p:style>
      </p:cxnSp>
      <p:sp>
        <p:nvSpPr>
          <p:cNvPr id="13" name="Slide Number Placeholder 5">
            <a:extLst>
              <a:ext uri="{FF2B5EF4-FFF2-40B4-BE49-F238E27FC236}">
                <a16:creationId xmlns:a16="http://schemas.microsoft.com/office/drawing/2014/main" id="{FA5942F7-E451-E745-1290-4C38CFC1EE91}"/>
              </a:ext>
            </a:extLst>
          </p:cNvPr>
          <p:cNvSpPr>
            <a:spLocks noGrp="1"/>
          </p:cNvSpPr>
          <p:nvPr>
            <p:ph type="sldNum" sz="quarter" idx="12"/>
          </p:nvPr>
        </p:nvSpPr>
        <p:spPr>
          <a:xfrm>
            <a:off x="304800" y="6461347"/>
            <a:ext cx="373520" cy="228600"/>
          </a:xfrm>
          <a:prstGeom prst="rect">
            <a:avLst/>
          </a:prstGeom>
        </p:spPr>
        <p:txBody>
          <a:bodyPr/>
          <a:lstStyle>
            <a:lvl1pPr algn="l">
              <a:defRPr sz="85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fld id="{28A2CE44-E3FE-8044-9024-371906504C62}" type="slidenum">
              <a:rPr lang="en-US" smtClean="0"/>
              <a:pPr/>
              <a:t>‹#›</a:t>
            </a:fld>
            <a:endParaRPr lang="en-US" dirty="0"/>
          </a:p>
        </p:txBody>
      </p:sp>
      <p:sp>
        <p:nvSpPr>
          <p:cNvPr id="14" name="Symbol zastępczy tekstu 20">
            <a:extLst>
              <a:ext uri="{FF2B5EF4-FFF2-40B4-BE49-F238E27FC236}">
                <a16:creationId xmlns:a16="http://schemas.microsoft.com/office/drawing/2014/main" id="{16589A99-14A0-EA8D-3056-97A97E355E5E}"/>
              </a:ext>
            </a:extLst>
          </p:cNvPr>
          <p:cNvSpPr>
            <a:spLocks noGrp="1"/>
          </p:cNvSpPr>
          <p:nvPr>
            <p:ph type="body" sz="quarter" idx="13" hasCustomPrompt="1"/>
          </p:nvPr>
        </p:nvSpPr>
        <p:spPr>
          <a:xfrm>
            <a:off x="352425" y="349841"/>
            <a:ext cx="5260975" cy="501650"/>
          </a:xfrm>
          <a:prstGeom prst="rect">
            <a:avLst/>
          </a:prstGeom>
        </p:spPr>
        <p:txBody>
          <a:bodyPr lIns="36000" tIns="36000" rIns="0">
            <a:noAutofit/>
          </a:bodyPr>
          <a:lstStyle>
            <a:lvl1pPr>
              <a:defRPr sz="175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Title</a:t>
            </a:r>
            <a:endParaRPr lang="pl-PL" dirty="0"/>
          </a:p>
        </p:txBody>
      </p:sp>
      <p:sp>
        <p:nvSpPr>
          <p:cNvPr id="2" name="Symbol zastępczy tekstu 6">
            <a:extLst>
              <a:ext uri="{FF2B5EF4-FFF2-40B4-BE49-F238E27FC236}">
                <a16:creationId xmlns:a16="http://schemas.microsoft.com/office/drawing/2014/main" id="{82021242-017C-B266-ED4C-B8408B065FBE}"/>
              </a:ext>
            </a:extLst>
          </p:cNvPr>
          <p:cNvSpPr>
            <a:spLocks noGrp="1"/>
          </p:cNvSpPr>
          <p:nvPr>
            <p:ph type="body" sz="quarter" idx="23" hasCustomPrompt="1"/>
          </p:nvPr>
        </p:nvSpPr>
        <p:spPr>
          <a:xfrm>
            <a:off x="639764" y="6471495"/>
            <a:ext cx="3590923" cy="184150"/>
          </a:xfrm>
          <a:prstGeom prst="rect">
            <a:avLst/>
          </a:prstGeom>
        </p:spPr>
        <p:txBody>
          <a:bodyPr/>
          <a:lstStyle>
            <a:lvl1pPr>
              <a:defRPr sz="850">
                <a:solidFill>
                  <a:schemeClr val="tx1"/>
                </a:solidFill>
                <a:latin typeface="Arial" panose="020B0604020202020204" pitchFamily="34" charset="0"/>
                <a:cs typeface="Arial" panose="020B0604020202020204" pitchFamily="34" charset="0"/>
              </a:defRPr>
            </a:lvl1pPr>
          </a:lstStyle>
          <a:p>
            <a:pPr lvl="0"/>
            <a:r>
              <a:rPr lang="en-US" dirty="0"/>
              <a:t>Building a Better Future Using Carbon for Good</a:t>
            </a:r>
          </a:p>
          <a:p>
            <a:pPr lvl="0"/>
            <a:endParaRPr lang="pl-PL" dirty="0"/>
          </a:p>
        </p:txBody>
      </p:sp>
    </p:spTree>
    <p:extLst>
      <p:ext uri="{BB962C8B-B14F-4D97-AF65-F5344CB8AC3E}">
        <p14:creationId xmlns:p14="http://schemas.microsoft.com/office/powerpoint/2010/main" val="23572480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3_TITLE, TEXT AND PICTURE">
    <p:spTree>
      <p:nvGrpSpPr>
        <p:cNvPr id="1" name=""/>
        <p:cNvGrpSpPr/>
        <p:nvPr/>
      </p:nvGrpSpPr>
      <p:grpSpPr>
        <a:xfrm>
          <a:off x="0" y="0"/>
          <a:ext cx="0" cy="0"/>
          <a:chOff x="0" y="0"/>
          <a:chExt cx="0" cy="0"/>
        </a:xfrm>
      </p:grpSpPr>
      <p:sp>
        <p:nvSpPr>
          <p:cNvPr id="10" name="Symbol zastępczy tekstu 20">
            <a:extLst>
              <a:ext uri="{FF2B5EF4-FFF2-40B4-BE49-F238E27FC236}">
                <a16:creationId xmlns:a16="http://schemas.microsoft.com/office/drawing/2014/main" id="{F047A13E-83CE-CFBF-10F5-6BEE55EAFC8A}"/>
              </a:ext>
            </a:extLst>
          </p:cNvPr>
          <p:cNvSpPr>
            <a:spLocks noGrp="1"/>
          </p:cNvSpPr>
          <p:nvPr>
            <p:ph type="body" sz="quarter" idx="15" hasCustomPrompt="1"/>
          </p:nvPr>
        </p:nvSpPr>
        <p:spPr>
          <a:xfrm>
            <a:off x="352426" y="1407834"/>
            <a:ext cx="4463414" cy="3862070"/>
          </a:xfrm>
          <a:prstGeom prst="rect">
            <a:avLst/>
          </a:prstGeom>
        </p:spPr>
        <p:txBody>
          <a:bodyPr lIns="36000" tIns="36000" rIns="0">
            <a:normAutofit/>
          </a:bodyPr>
          <a:lstStyle>
            <a:lvl1pPr>
              <a:lnSpc>
                <a:spcPct val="100000"/>
              </a:lnSpc>
              <a:defRPr sz="160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pl-PL" dirty="0"/>
          </a:p>
        </p:txBody>
      </p:sp>
      <p:pic>
        <p:nvPicPr>
          <p:cNvPr id="8" name="Obraz 7">
            <a:extLst>
              <a:ext uri="{FF2B5EF4-FFF2-40B4-BE49-F238E27FC236}">
                <a16:creationId xmlns:a16="http://schemas.microsoft.com/office/drawing/2014/main" id="{83333DC5-C8DD-C6C6-8ABF-9ED36D24857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350392" y="6275693"/>
            <a:ext cx="1841607" cy="610881"/>
          </a:xfrm>
          <a:prstGeom prst="rect">
            <a:avLst/>
          </a:prstGeom>
        </p:spPr>
      </p:pic>
      <p:cxnSp>
        <p:nvCxnSpPr>
          <p:cNvPr id="3" name="Łącznik prosty 2">
            <a:extLst>
              <a:ext uri="{FF2B5EF4-FFF2-40B4-BE49-F238E27FC236}">
                <a16:creationId xmlns:a16="http://schemas.microsoft.com/office/drawing/2014/main" id="{93886F86-DBEA-92E8-A9BC-2626092B589D}"/>
              </a:ext>
            </a:extLst>
          </p:cNvPr>
          <p:cNvCxnSpPr>
            <a:cxnSpLocks/>
          </p:cNvCxnSpPr>
          <p:nvPr userDrawn="1"/>
        </p:nvCxnSpPr>
        <p:spPr>
          <a:xfrm flipH="1">
            <a:off x="642939" y="6518275"/>
            <a:ext cx="1" cy="114300"/>
          </a:xfrm>
          <a:prstGeom prst="line">
            <a:avLst/>
          </a:prstGeom>
          <a:ln>
            <a:solidFill>
              <a:srgbClr val="29313F"/>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5D2D9D0B-DCDF-0E85-69E0-8DF69CAF669A}"/>
              </a:ext>
            </a:extLst>
          </p:cNvPr>
          <p:cNvSpPr>
            <a:spLocks noGrp="1"/>
          </p:cNvSpPr>
          <p:nvPr>
            <p:ph type="sldNum" sz="quarter" idx="12"/>
          </p:nvPr>
        </p:nvSpPr>
        <p:spPr>
          <a:xfrm>
            <a:off x="304800" y="6461347"/>
            <a:ext cx="373520" cy="228600"/>
          </a:xfrm>
          <a:prstGeom prst="rect">
            <a:avLst/>
          </a:prstGeom>
        </p:spPr>
        <p:txBody>
          <a:bodyPr/>
          <a:lstStyle>
            <a:lvl1pPr algn="l">
              <a:defRPr sz="85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fld id="{28A2CE44-E3FE-8044-9024-371906504C62}" type="slidenum">
              <a:rPr lang="en-US" smtClean="0"/>
              <a:pPr/>
              <a:t>‹#›</a:t>
            </a:fld>
            <a:endParaRPr lang="en-US" dirty="0"/>
          </a:p>
        </p:txBody>
      </p:sp>
      <p:sp>
        <p:nvSpPr>
          <p:cNvPr id="12" name="Symbol zastępczy tekstu 20">
            <a:extLst>
              <a:ext uri="{FF2B5EF4-FFF2-40B4-BE49-F238E27FC236}">
                <a16:creationId xmlns:a16="http://schemas.microsoft.com/office/drawing/2014/main" id="{76413B66-FA60-F2EB-DC16-6097B0B4B4E7}"/>
              </a:ext>
            </a:extLst>
          </p:cNvPr>
          <p:cNvSpPr>
            <a:spLocks noGrp="1"/>
          </p:cNvSpPr>
          <p:nvPr>
            <p:ph type="body" sz="quarter" idx="13" hasCustomPrompt="1"/>
          </p:nvPr>
        </p:nvSpPr>
        <p:spPr>
          <a:xfrm>
            <a:off x="352425" y="349841"/>
            <a:ext cx="4871705" cy="501650"/>
          </a:xfrm>
          <a:prstGeom prst="rect">
            <a:avLst/>
          </a:prstGeom>
        </p:spPr>
        <p:txBody>
          <a:bodyPr lIns="36000" tIns="36000" rIns="0">
            <a:noAutofit/>
          </a:bodyPr>
          <a:lstStyle>
            <a:lvl1pPr>
              <a:defRPr sz="175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Title</a:t>
            </a:r>
            <a:endParaRPr lang="pl-PL" dirty="0"/>
          </a:p>
        </p:txBody>
      </p:sp>
      <p:pic>
        <p:nvPicPr>
          <p:cNvPr id="2" name="Symbol zastępczy obrazu 6">
            <a:extLst>
              <a:ext uri="{FF2B5EF4-FFF2-40B4-BE49-F238E27FC236}">
                <a16:creationId xmlns:a16="http://schemas.microsoft.com/office/drawing/2014/main" id="{DA1CD7A9-7107-20CA-7DFF-6C0E55BCC325}"/>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5905498" y="349841"/>
            <a:ext cx="5934075" cy="5654720"/>
          </a:xfrm>
          <a:prstGeom prst="rect">
            <a:avLst/>
          </a:prstGeom>
        </p:spPr>
      </p:pic>
      <p:sp>
        <p:nvSpPr>
          <p:cNvPr id="4" name="Symbol zastępczy tekstu 6">
            <a:extLst>
              <a:ext uri="{FF2B5EF4-FFF2-40B4-BE49-F238E27FC236}">
                <a16:creationId xmlns:a16="http://schemas.microsoft.com/office/drawing/2014/main" id="{DCBBBF14-A3DA-6CD4-9295-241CB9C4CE33}"/>
              </a:ext>
            </a:extLst>
          </p:cNvPr>
          <p:cNvSpPr>
            <a:spLocks noGrp="1"/>
          </p:cNvSpPr>
          <p:nvPr>
            <p:ph type="body" sz="quarter" idx="23" hasCustomPrompt="1"/>
          </p:nvPr>
        </p:nvSpPr>
        <p:spPr>
          <a:xfrm>
            <a:off x="639764" y="6471495"/>
            <a:ext cx="3590923" cy="184150"/>
          </a:xfrm>
          <a:prstGeom prst="rect">
            <a:avLst/>
          </a:prstGeom>
        </p:spPr>
        <p:txBody>
          <a:bodyPr/>
          <a:lstStyle>
            <a:lvl1pPr>
              <a:defRPr sz="850">
                <a:solidFill>
                  <a:schemeClr val="tx1"/>
                </a:solidFill>
                <a:latin typeface="Arial" panose="020B0604020202020204" pitchFamily="34" charset="0"/>
                <a:cs typeface="Arial" panose="020B0604020202020204" pitchFamily="34" charset="0"/>
              </a:defRPr>
            </a:lvl1pPr>
          </a:lstStyle>
          <a:p>
            <a:pPr lvl="0"/>
            <a:r>
              <a:rPr lang="en-US" dirty="0"/>
              <a:t>Building a Better Future Using Carbon for Good</a:t>
            </a:r>
          </a:p>
          <a:p>
            <a:pPr lvl="0"/>
            <a:endParaRPr lang="pl-PL" dirty="0"/>
          </a:p>
        </p:txBody>
      </p:sp>
    </p:spTree>
    <p:extLst>
      <p:ext uri="{BB962C8B-B14F-4D97-AF65-F5344CB8AC3E}">
        <p14:creationId xmlns:p14="http://schemas.microsoft.com/office/powerpoint/2010/main" val="3697584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solidFill>
          <a:srgbClr val="A2BDC4"/>
        </a:solidFill>
        <a:effectLst/>
      </p:bgPr>
    </p:bg>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1B63164A-BC50-4287-7389-38CE03FACB9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525" y="-7148"/>
            <a:ext cx="12789984" cy="6865148"/>
          </a:xfrm>
          <a:prstGeom prst="rect">
            <a:avLst/>
          </a:prstGeom>
        </p:spPr>
      </p:pic>
      <p:sp>
        <p:nvSpPr>
          <p:cNvPr id="14" name="Subtitle 2">
            <a:extLst>
              <a:ext uri="{FF2B5EF4-FFF2-40B4-BE49-F238E27FC236}">
                <a16:creationId xmlns:a16="http://schemas.microsoft.com/office/drawing/2014/main" id="{7D15C0A6-013E-763C-D630-97885860BB67}"/>
              </a:ext>
            </a:extLst>
          </p:cNvPr>
          <p:cNvSpPr>
            <a:spLocks noGrp="1"/>
          </p:cNvSpPr>
          <p:nvPr>
            <p:ph type="subTitle" idx="1" hasCustomPrompt="1"/>
          </p:nvPr>
        </p:nvSpPr>
        <p:spPr>
          <a:xfrm>
            <a:off x="517812" y="3574252"/>
            <a:ext cx="4330673" cy="167482"/>
          </a:xfrm>
          <a:prstGeom prst="rect">
            <a:avLst/>
          </a:prstGeom>
        </p:spPr>
        <p:txBody>
          <a:bodyPr anchor="ctr">
            <a:noAutofit/>
          </a:bodyPr>
          <a:lstStyle>
            <a:lvl1pPr marL="0" indent="0" algn="l">
              <a:buNone/>
              <a:defRPr sz="180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Quikrete</a:t>
            </a:r>
            <a:r>
              <a:rPr lang="en-US" dirty="0"/>
              <a:t> – January 2023</a:t>
            </a:r>
          </a:p>
        </p:txBody>
      </p:sp>
      <p:sp>
        <p:nvSpPr>
          <p:cNvPr id="21" name="Symbol zastępczy tekstu 6">
            <a:extLst>
              <a:ext uri="{FF2B5EF4-FFF2-40B4-BE49-F238E27FC236}">
                <a16:creationId xmlns:a16="http://schemas.microsoft.com/office/drawing/2014/main" id="{8C1187B8-1343-4E89-9CDE-58174477B106}"/>
              </a:ext>
            </a:extLst>
          </p:cNvPr>
          <p:cNvSpPr>
            <a:spLocks noGrp="1"/>
          </p:cNvSpPr>
          <p:nvPr>
            <p:ph type="body" sz="quarter" idx="13" hasCustomPrompt="1"/>
          </p:nvPr>
        </p:nvSpPr>
        <p:spPr>
          <a:xfrm>
            <a:off x="494952" y="2197289"/>
            <a:ext cx="6578948" cy="1069589"/>
          </a:xfrm>
          <a:prstGeom prst="rect">
            <a:avLst/>
          </a:prstGeom>
        </p:spPr>
        <p:txBody>
          <a:bodyPr>
            <a:noAutofit/>
          </a:bodyPr>
          <a:lstStyle>
            <a:lvl1pPr>
              <a:lnSpc>
                <a:spcPts val="4100"/>
              </a:lnSpc>
              <a:defRPr sz="4800" b="1">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pPr marR="0" algn="l" rtl="0"/>
            <a:r>
              <a:rPr lang="pl-PL" dirty="0" err="1"/>
              <a:t>Headline</a:t>
            </a:r>
            <a:endParaRPr lang="pl-PL" dirty="0"/>
          </a:p>
          <a:p>
            <a:pPr marR="0" algn="l" rtl="0"/>
            <a:r>
              <a:rPr lang="pl-PL" dirty="0" err="1"/>
              <a:t>Headline</a:t>
            </a:r>
            <a:endParaRPr lang="pl-PL" dirty="0"/>
          </a:p>
        </p:txBody>
      </p:sp>
      <p:pic>
        <p:nvPicPr>
          <p:cNvPr id="2" name="Obraz 1">
            <a:extLst>
              <a:ext uri="{FF2B5EF4-FFF2-40B4-BE49-F238E27FC236}">
                <a16:creationId xmlns:a16="http://schemas.microsoft.com/office/drawing/2014/main" id="{CF89587C-B243-F0ED-8B6E-2F247E4361A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82253" y="287286"/>
            <a:ext cx="2591147" cy="566836"/>
          </a:xfrm>
          <a:prstGeom prst="rect">
            <a:avLst/>
          </a:prstGeom>
        </p:spPr>
      </p:pic>
      <p:sp>
        <p:nvSpPr>
          <p:cNvPr id="5" name="Subtitle 2">
            <a:extLst>
              <a:ext uri="{FF2B5EF4-FFF2-40B4-BE49-F238E27FC236}">
                <a16:creationId xmlns:a16="http://schemas.microsoft.com/office/drawing/2014/main" id="{D8CB9A6A-E51C-7D78-7571-A1632CB7E704}"/>
              </a:ext>
            </a:extLst>
          </p:cNvPr>
          <p:cNvSpPr txBox="1">
            <a:spLocks/>
          </p:cNvSpPr>
          <p:nvPr userDrawn="1"/>
        </p:nvSpPr>
        <p:spPr>
          <a:xfrm>
            <a:off x="564721" y="5973661"/>
            <a:ext cx="1371948" cy="191134"/>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1700" b="0" i="0" kern="1200">
                <a:solidFill>
                  <a:srgbClr val="A2BDC4"/>
                </a:solidFill>
                <a:latin typeface="Arial" panose="020B060402020202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venir LT Std 35 Light" panose="020B0402020203020204" pitchFamily="34" charset="77"/>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venir LT Std 35 Light" panose="020B0402020203020204" pitchFamily="34" charset="77"/>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venir LT Std 35 Light" panose="020B0402020203020204" pitchFamily="34" charset="77"/>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venir LT Std 35 Light" panose="020B0402020203020204" pitchFamily="34"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spc="60" baseline="0" dirty="0">
                <a:solidFill>
                  <a:schemeClr val="tx1"/>
                </a:solidFill>
                <a:latin typeface="Arial" panose="020B0604020202020204" pitchFamily="34" charset="0"/>
                <a:ea typeface="Verdana" panose="020B0604030504040204" pitchFamily="34" charset="0"/>
                <a:cs typeface="Arial" panose="020B0604020202020204" pitchFamily="34" charset="0"/>
              </a:rPr>
              <a:t>↘</a:t>
            </a:r>
          </a:p>
        </p:txBody>
      </p:sp>
      <p:sp>
        <p:nvSpPr>
          <p:cNvPr id="6" name="Subtitle 2">
            <a:extLst>
              <a:ext uri="{FF2B5EF4-FFF2-40B4-BE49-F238E27FC236}">
                <a16:creationId xmlns:a16="http://schemas.microsoft.com/office/drawing/2014/main" id="{411E2909-613F-A7E4-998B-70046D59EB50}"/>
              </a:ext>
            </a:extLst>
          </p:cNvPr>
          <p:cNvSpPr txBox="1">
            <a:spLocks/>
          </p:cNvSpPr>
          <p:nvPr userDrawn="1"/>
        </p:nvSpPr>
        <p:spPr>
          <a:xfrm>
            <a:off x="546473" y="6056528"/>
            <a:ext cx="1561728" cy="501486"/>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1700" b="0" i="0" kern="1200">
                <a:solidFill>
                  <a:srgbClr val="A2BDC4"/>
                </a:solidFill>
                <a:latin typeface="Arial" panose="020B060402020202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venir LT Std 35 Light" panose="020B0402020203020204" pitchFamily="34" charset="77"/>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venir LT Std 35 Light" panose="020B0402020203020204" pitchFamily="34" charset="77"/>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venir LT Std 35 Light" panose="020B0402020203020204" pitchFamily="34" charset="77"/>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venir LT Std 35 Light" panose="020B0402020203020204" pitchFamily="34"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400" b="0" spc="60" baseline="0" dirty="0">
                <a:solidFill>
                  <a:schemeClr val="tx1"/>
                </a:solidFill>
                <a:latin typeface="Arial" panose="020B0604020202020204" pitchFamily="34" charset="0"/>
                <a:ea typeface="Verdana" panose="020B0604030504040204" pitchFamily="34" charset="0"/>
                <a:cs typeface="Arial" panose="020B0604020202020204" pitchFamily="34" charset="0"/>
              </a:rPr>
              <a:t>carbonbuilt</a:t>
            </a:r>
            <a:r>
              <a:rPr lang="en-US" sz="1400" spc="60" baseline="0" dirty="0">
                <a:solidFill>
                  <a:schemeClr val="tx1"/>
                </a:solidFill>
                <a:latin typeface="Arial" panose="020B0604020202020204" pitchFamily="34" charset="0"/>
                <a:ea typeface="Verdana" panose="020B0604030504040204" pitchFamily="34" charset="0"/>
                <a:cs typeface="Arial" panose="020B0604020202020204" pitchFamily="34" charset="0"/>
              </a:rPr>
              <a:t>.com</a:t>
            </a:r>
          </a:p>
        </p:txBody>
      </p:sp>
    </p:spTree>
    <p:extLst>
      <p:ext uri="{BB962C8B-B14F-4D97-AF65-F5344CB8AC3E}">
        <p14:creationId xmlns:p14="http://schemas.microsoft.com/office/powerpoint/2010/main" val="32074289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4_TITLE, TEXT AND PICTURE">
    <p:spTree>
      <p:nvGrpSpPr>
        <p:cNvPr id="1" name=""/>
        <p:cNvGrpSpPr/>
        <p:nvPr/>
      </p:nvGrpSpPr>
      <p:grpSpPr>
        <a:xfrm>
          <a:off x="0" y="0"/>
          <a:ext cx="0" cy="0"/>
          <a:chOff x="0" y="0"/>
          <a:chExt cx="0" cy="0"/>
        </a:xfrm>
      </p:grpSpPr>
      <p:pic>
        <p:nvPicPr>
          <p:cNvPr id="2" name="Symbol zastępczy obrazu 6">
            <a:extLst>
              <a:ext uri="{FF2B5EF4-FFF2-40B4-BE49-F238E27FC236}">
                <a16:creationId xmlns:a16="http://schemas.microsoft.com/office/drawing/2014/main" id="{721AF50F-9756-C98F-0A25-B801E4AD8D66}"/>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905498" y="349841"/>
            <a:ext cx="5934075" cy="5654720"/>
          </a:xfrm>
          <a:prstGeom prst="rect">
            <a:avLst/>
          </a:prstGeom>
        </p:spPr>
      </p:pic>
      <p:sp>
        <p:nvSpPr>
          <p:cNvPr id="10" name="Symbol zastępczy tekstu 20">
            <a:extLst>
              <a:ext uri="{FF2B5EF4-FFF2-40B4-BE49-F238E27FC236}">
                <a16:creationId xmlns:a16="http://schemas.microsoft.com/office/drawing/2014/main" id="{F047A13E-83CE-CFBF-10F5-6BEE55EAFC8A}"/>
              </a:ext>
            </a:extLst>
          </p:cNvPr>
          <p:cNvSpPr>
            <a:spLocks noGrp="1"/>
          </p:cNvSpPr>
          <p:nvPr>
            <p:ph type="body" sz="quarter" idx="15" hasCustomPrompt="1"/>
          </p:nvPr>
        </p:nvSpPr>
        <p:spPr>
          <a:xfrm>
            <a:off x="352426" y="1407834"/>
            <a:ext cx="4463414" cy="3862070"/>
          </a:xfrm>
          <a:prstGeom prst="rect">
            <a:avLst/>
          </a:prstGeom>
        </p:spPr>
        <p:txBody>
          <a:bodyPr lIns="36000" tIns="36000" rIns="0">
            <a:normAutofit/>
          </a:bodyPr>
          <a:lstStyle>
            <a:lvl1pPr>
              <a:lnSpc>
                <a:spcPct val="100000"/>
              </a:lnSpc>
              <a:defRPr sz="160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pl-PL" dirty="0"/>
          </a:p>
        </p:txBody>
      </p:sp>
      <p:pic>
        <p:nvPicPr>
          <p:cNvPr id="8" name="Obraz 7">
            <a:extLst>
              <a:ext uri="{FF2B5EF4-FFF2-40B4-BE49-F238E27FC236}">
                <a16:creationId xmlns:a16="http://schemas.microsoft.com/office/drawing/2014/main" id="{83333DC5-C8DD-C6C6-8ABF-9ED36D24857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0350392" y="6275693"/>
            <a:ext cx="1841607" cy="610881"/>
          </a:xfrm>
          <a:prstGeom prst="rect">
            <a:avLst/>
          </a:prstGeom>
        </p:spPr>
      </p:pic>
      <p:cxnSp>
        <p:nvCxnSpPr>
          <p:cNvPr id="3" name="Łącznik prosty 2">
            <a:extLst>
              <a:ext uri="{FF2B5EF4-FFF2-40B4-BE49-F238E27FC236}">
                <a16:creationId xmlns:a16="http://schemas.microsoft.com/office/drawing/2014/main" id="{93886F86-DBEA-92E8-A9BC-2626092B589D}"/>
              </a:ext>
            </a:extLst>
          </p:cNvPr>
          <p:cNvCxnSpPr>
            <a:cxnSpLocks/>
          </p:cNvCxnSpPr>
          <p:nvPr userDrawn="1"/>
        </p:nvCxnSpPr>
        <p:spPr>
          <a:xfrm flipH="1">
            <a:off x="642939" y="6518275"/>
            <a:ext cx="1" cy="114300"/>
          </a:xfrm>
          <a:prstGeom prst="line">
            <a:avLst/>
          </a:prstGeom>
          <a:ln>
            <a:solidFill>
              <a:srgbClr val="29313F"/>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5D2D9D0B-DCDF-0E85-69E0-8DF69CAF669A}"/>
              </a:ext>
            </a:extLst>
          </p:cNvPr>
          <p:cNvSpPr>
            <a:spLocks noGrp="1"/>
          </p:cNvSpPr>
          <p:nvPr>
            <p:ph type="sldNum" sz="quarter" idx="12"/>
          </p:nvPr>
        </p:nvSpPr>
        <p:spPr>
          <a:xfrm>
            <a:off x="304800" y="6461347"/>
            <a:ext cx="373520" cy="228600"/>
          </a:xfrm>
          <a:prstGeom prst="rect">
            <a:avLst/>
          </a:prstGeom>
        </p:spPr>
        <p:txBody>
          <a:bodyPr/>
          <a:lstStyle>
            <a:lvl1pPr algn="l">
              <a:defRPr sz="85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fld id="{28A2CE44-E3FE-8044-9024-371906504C62}" type="slidenum">
              <a:rPr lang="en-US" smtClean="0"/>
              <a:pPr/>
              <a:t>‹#›</a:t>
            </a:fld>
            <a:endParaRPr lang="en-US" dirty="0"/>
          </a:p>
        </p:txBody>
      </p:sp>
      <p:sp>
        <p:nvSpPr>
          <p:cNvPr id="12" name="Symbol zastępczy tekstu 20">
            <a:extLst>
              <a:ext uri="{FF2B5EF4-FFF2-40B4-BE49-F238E27FC236}">
                <a16:creationId xmlns:a16="http://schemas.microsoft.com/office/drawing/2014/main" id="{76413B66-FA60-F2EB-DC16-6097B0B4B4E7}"/>
              </a:ext>
            </a:extLst>
          </p:cNvPr>
          <p:cNvSpPr>
            <a:spLocks noGrp="1"/>
          </p:cNvSpPr>
          <p:nvPr>
            <p:ph type="body" sz="quarter" idx="13" hasCustomPrompt="1"/>
          </p:nvPr>
        </p:nvSpPr>
        <p:spPr>
          <a:xfrm>
            <a:off x="352425" y="349841"/>
            <a:ext cx="4871705" cy="501650"/>
          </a:xfrm>
          <a:prstGeom prst="rect">
            <a:avLst/>
          </a:prstGeom>
        </p:spPr>
        <p:txBody>
          <a:bodyPr lIns="36000" tIns="36000" rIns="0">
            <a:noAutofit/>
          </a:bodyPr>
          <a:lstStyle>
            <a:lvl1pPr>
              <a:defRPr sz="175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Title</a:t>
            </a:r>
            <a:endParaRPr lang="pl-PL" dirty="0"/>
          </a:p>
        </p:txBody>
      </p:sp>
      <p:sp>
        <p:nvSpPr>
          <p:cNvPr id="4" name="Symbol zastępczy tekstu 6">
            <a:extLst>
              <a:ext uri="{FF2B5EF4-FFF2-40B4-BE49-F238E27FC236}">
                <a16:creationId xmlns:a16="http://schemas.microsoft.com/office/drawing/2014/main" id="{63A1020B-BA61-03B3-EFF0-EC3C4588EB82}"/>
              </a:ext>
            </a:extLst>
          </p:cNvPr>
          <p:cNvSpPr>
            <a:spLocks noGrp="1"/>
          </p:cNvSpPr>
          <p:nvPr>
            <p:ph type="body" sz="quarter" idx="23" hasCustomPrompt="1"/>
          </p:nvPr>
        </p:nvSpPr>
        <p:spPr>
          <a:xfrm>
            <a:off x="639764" y="6471495"/>
            <a:ext cx="3590923" cy="184150"/>
          </a:xfrm>
          <a:prstGeom prst="rect">
            <a:avLst/>
          </a:prstGeom>
        </p:spPr>
        <p:txBody>
          <a:bodyPr/>
          <a:lstStyle>
            <a:lvl1pPr>
              <a:defRPr sz="850">
                <a:solidFill>
                  <a:schemeClr val="tx1"/>
                </a:solidFill>
                <a:latin typeface="Arial" panose="020B0604020202020204" pitchFamily="34" charset="0"/>
                <a:cs typeface="Arial" panose="020B0604020202020204" pitchFamily="34" charset="0"/>
              </a:defRPr>
            </a:lvl1pPr>
          </a:lstStyle>
          <a:p>
            <a:pPr lvl="0"/>
            <a:r>
              <a:rPr lang="en-US" dirty="0"/>
              <a:t>Building a Better Future Using Carbon for Good</a:t>
            </a:r>
          </a:p>
          <a:p>
            <a:pPr lvl="0"/>
            <a:endParaRPr lang="pl-PL" dirty="0"/>
          </a:p>
        </p:txBody>
      </p:sp>
    </p:spTree>
    <p:extLst>
      <p:ext uri="{BB962C8B-B14F-4D97-AF65-F5344CB8AC3E}">
        <p14:creationId xmlns:p14="http://schemas.microsoft.com/office/powerpoint/2010/main" val="41498031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ncrete Background &amp; Titl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 name="Obraz 15">
            <a:extLst>
              <a:ext uri="{FF2B5EF4-FFF2-40B4-BE49-F238E27FC236}">
                <a16:creationId xmlns:a16="http://schemas.microsoft.com/office/drawing/2014/main" id="{DACC249E-48E7-0B61-DA7C-4B3728122FB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0350392" y="6275693"/>
            <a:ext cx="1841607" cy="610881"/>
          </a:xfrm>
          <a:prstGeom prst="rect">
            <a:avLst/>
          </a:prstGeom>
        </p:spPr>
      </p:pic>
      <p:cxnSp>
        <p:nvCxnSpPr>
          <p:cNvPr id="3" name="Łącznik prosty 1">
            <a:extLst>
              <a:ext uri="{FF2B5EF4-FFF2-40B4-BE49-F238E27FC236}">
                <a16:creationId xmlns:a16="http://schemas.microsoft.com/office/drawing/2014/main" id="{FF5CCB39-DAAA-B672-423E-80510E1F029B}"/>
              </a:ext>
            </a:extLst>
          </p:cNvPr>
          <p:cNvCxnSpPr>
            <a:cxnSpLocks/>
          </p:cNvCxnSpPr>
          <p:nvPr userDrawn="1"/>
        </p:nvCxnSpPr>
        <p:spPr>
          <a:xfrm flipH="1">
            <a:off x="642939" y="6518275"/>
            <a:ext cx="1" cy="114300"/>
          </a:xfrm>
          <a:prstGeom prst="line">
            <a:avLst/>
          </a:prstGeom>
          <a:ln>
            <a:solidFill>
              <a:srgbClr val="29313F"/>
            </a:solidFill>
          </a:ln>
        </p:spPr>
        <p:style>
          <a:lnRef idx="1">
            <a:schemeClr val="accent1"/>
          </a:lnRef>
          <a:fillRef idx="0">
            <a:schemeClr val="accent1"/>
          </a:fillRef>
          <a:effectRef idx="0">
            <a:schemeClr val="accent1"/>
          </a:effectRef>
          <a:fontRef idx="minor">
            <a:schemeClr val="tx1"/>
          </a:fontRef>
        </p:style>
      </p:cxnSp>
      <p:sp>
        <p:nvSpPr>
          <p:cNvPr id="5" name="Slide Number Placeholder 5">
            <a:extLst>
              <a:ext uri="{FF2B5EF4-FFF2-40B4-BE49-F238E27FC236}">
                <a16:creationId xmlns:a16="http://schemas.microsoft.com/office/drawing/2014/main" id="{B41147F2-D027-A84B-DC61-8EC3FBAE0E8C}"/>
              </a:ext>
            </a:extLst>
          </p:cNvPr>
          <p:cNvSpPr>
            <a:spLocks noGrp="1"/>
          </p:cNvSpPr>
          <p:nvPr>
            <p:ph type="sldNum" sz="quarter" idx="12"/>
          </p:nvPr>
        </p:nvSpPr>
        <p:spPr>
          <a:xfrm>
            <a:off x="304800" y="6461347"/>
            <a:ext cx="373520" cy="228600"/>
          </a:xfrm>
          <a:prstGeom prst="rect">
            <a:avLst/>
          </a:prstGeom>
        </p:spPr>
        <p:txBody>
          <a:bodyPr/>
          <a:lstStyle>
            <a:lvl1pPr algn="l">
              <a:defRPr sz="85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fld id="{28A2CE44-E3FE-8044-9024-371906504C62}" type="slidenum">
              <a:rPr lang="en-US" smtClean="0"/>
              <a:pPr/>
              <a:t>‹#›</a:t>
            </a:fld>
            <a:endParaRPr lang="en-US" dirty="0"/>
          </a:p>
        </p:txBody>
      </p:sp>
      <p:sp>
        <p:nvSpPr>
          <p:cNvPr id="6" name="Symbol zastępczy tekstu 20">
            <a:extLst>
              <a:ext uri="{FF2B5EF4-FFF2-40B4-BE49-F238E27FC236}">
                <a16:creationId xmlns:a16="http://schemas.microsoft.com/office/drawing/2014/main" id="{45B25664-4631-2F6B-9B9A-A346D3747555}"/>
              </a:ext>
            </a:extLst>
          </p:cNvPr>
          <p:cNvSpPr>
            <a:spLocks noGrp="1"/>
          </p:cNvSpPr>
          <p:nvPr>
            <p:ph type="body" sz="quarter" idx="13" hasCustomPrompt="1"/>
          </p:nvPr>
        </p:nvSpPr>
        <p:spPr>
          <a:xfrm>
            <a:off x="352425" y="349841"/>
            <a:ext cx="10484947" cy="501650"/>
          </a:xfrm>
          <a:prstGeom prst="rect">
            <a:avLst/>
          </a:prstGeom>
        </p:spPr>
        <p:txBody>
          <a:bodyPr lIns="36000" tIns="36000" rIns="0">
            <a:noAutofit/>
          </a:bodyPr>
          <a:lstStyle>
            <a:lvl1pPr>
              <a:defRPr sz="175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Title</a:t>
            </a:r>
            <a:endParaRPr lang="pl-PL" dirty="0"/>
          </a:p>
        </p:txBody>
      </p:sp>
      <p:sp>
        <p:nvSpPr>
          <p:cNvPr id="7" name="Symbol zastępczy tekstu 6">
            <a:extLst>
              <a:ext uri="{FF2B5EF4-FFF2-40B4-BE49-F238E27FC236}">
                <a16:creationId xmlns:a16="http://schemas.microsoft.com/office/drawing/2014/main" id="{2312130B-70D4-F273-C38C-7B11EDA247B1}"/>
              </a:ext>
            </a:extLst>
          </p:cNvPr>
          <p:cNvSpPr>
            <a:spLocks noGrp="1"/>
          </p:cNvSpPr>
          <p:nvPr>
            <p:ph type="body" sz="quarter" idx="23" hasCustomPrompt="1"/>
          </p:nvPr>
        </p:nvSpPr>
        <p:spPr>
          <a:xfrm>
            <a:off x="639764" y="6471495"/>
            <a:ext cx="3590923" cy="184150"/>
          </a:xfrm>
          <a:prstGeom prst="rect">
            <a:avLst/>
          </a:prstGeom>
        </p:spPr>
        <p:txBody>
          <a:bodyPr/>
          <a:lstStyle>
            <a:lvl1pPr>
              <a:defRPr sz="850">
                <a:solidFill>
                  <a:schemeClr val="tx1"/>
                </a:solidFill>
                <a:latin typeface="Arial" panose="020B0604020202020204" pitchFamily="34" charset="0"/>
                <a:cs typeface="Arial" panose="020B0604020202020204" pitchFamily="34" charset="0"/>
              </a:defRPr>
            </a:lvl1pPr>
          </a:lstStyle>
          <a:p>
            <a:pPr lvl="0"/>
            <a:r>
              <a:rPr lang="en-US" dirty="0"/>
              <a:t>Building a Better Future Using Carbon for Good</a:t>
            </a:r>
          </a:p>
          <a:p>
            <a:pPr lvl="0"/>
            <a:endParaRPr lang="pl-PL" dirty="0"/>
          </a:p>
        </p:txBody>
      </p:sp>
    </p:spTree>
    <p:extLst>
      <p:ext uri="{BB962C8B-B14F-4D97-AF65-F5344CB8AC3E}">
        <p14:creationId xmlns:p14="http://schemas.microsoft.com/office/powerpoint/2010/main" val="4995635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5_TITLE, TEXT AND PICTURE">
    <p:bg>
      <p:bgPr>
        <a:solidFill>
          <a:srgbClr val="222121"/>
        </a:solidFill>
        <a:effectLst/>
      </p:bgPr>
    </p:bg>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id="{46E492E8-409B-1F3A-4E32-6ADB9A0DFCC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702800" y="6275692"/>
            <a:ext cx="2489200" cy="611335"/>
          </a:xfrm>
          <a:prstGeom prst="rect">
            <a:avLst/>
          </a:prstGeom>
        </p:spPr>
      </p:pic>
      <p:sp>
        <p:nvSpPr>
          <p:cNvPr id="5" name="Symbol zastępczy obrazu 4">
            <a:extLst>
              <a:ext uri="{FF2B5EF4-FFF2-40B4-BE49-F238E27FC236}">
                <a16:creationId xmlns:a16="http://schemas.microsoft.com/office/drawing/2014/main" id="{0B3664DF-8AE8-7EC0-6FF1-8F9BA145C65D}"/>
              </a:ext>
            </a:extLst>
          </p:cNvPr>
          <p:cNvSpPr>
            <a:spLocks noGrp="1"/>
          </p:cNvSpPr>
          <p:nvPr>
            <p:ph type="pic" sz="quarter" idx="14"/>
          </p:nvPr>
        </p:nvSpPr>
        <p:spPr>
          <a:xfrm>
            <a:off x="5905499" y="349841"/>
            <a:ext cx="5934075" cy="5654720"/>
          </a:xfrm>
          <a:prstGeom prst="rect">
            <a:avLst/>
          </a:prstGeom>
        </p:spPr>
        <p:txBody>
          <a:bodyPr/>
          <a:lstStyle>
            <a:lvl1pPr>
              <a:defRPr>
                <a:solidFill>
                  <a:schemeClr val="tx1"/>
                </a:solidFill>
                <a:latin typeface="Verdana" panose="020B0604030504040204" pitchFamily="34" charset="0"/>
                <a:ea typeface="Verdana" panose="020B0604030504040204" pitchFamily="34" charset="0"/>
              </a:defRPr>
            </a:lvl1pPr>
          </a:lstStyle>
          <a:p>
            <a:r>
              <a:rPr lang="en-US" dirty="0"/>
              <a:t>Click icon to add picture</a:t>
            </a:r>
            <a:endParaRPr lang="pl-PL" dirty="0"/>
          </a:p>
        </p:txBody>
      </p:sp>
      <p:sp>
        <p:nvSpPr>
          <p:cNvPr id="10" name="Symbol zastępczy tekstu 20">
            <a:extLst>
              <a:ext uri="{FF2B5EF4-FFF2-40B4-BE49-F238E27FC236}">
                <a16:creationId xmlns:a16="http://schemas.microsoft.com/office/drawing/2014/main" id="{F047A13E-83CE-CFBF-10F5-6BEE55EAFC8A}"/>
              </a:ext>
            </a:extLst>
          </p:cNvPr>
          <p:cNvSpPr>
            <a:spLocks noGrp="1"/>
          </p:cNvSpPr>
          <p:nvPr>
            <p:ph type="body" sz="quarter" idx="15" hasCustomPrompt="1"/>
          </p:nvPr>
        </p:nvSpPr>
        <p:spPr>
          <a:xfrm>
            <a:off x="352426" y="1407834"/>
            <a:ext cx="4463414" cy="3862070"/>
          </a:xfrm>
          <a:prstGeom prst="rect">
            <a:avLst/>
          </a:prstGeom>
        </p:spPr>
        <p:txBody>
          <a:bodyPr lIns="36000" tIns="36000" rIns="0">
            <a:normAutofit/>
          </a:bodyPr>
          <a:lstStyle>
            <a:lvl1pPr>
              <a:lnSpc>
                <a:spcPct val="100000"/>
              </a:lnSpc>
              <a:defRPr sz="1600" b="0" spc="30" baseline="0">
                <a:solidFill>
                  <a:schemeClr val="bg1">
                    <a:lumMod val="6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pl-PL" dirty="0"/>
          </a:p>
        </p:txBody>
      </p:sp>
      <p:sp>
        <p:nvSpPr>
          <p:cNvPr id="2" name="Symbol zastępczy tekstu 20">
            <a:extLst>
              <a:ext uri="{FF2B5EF4-FFF2-40B4-BE49-F238E27FC236}">
                <a16:creationId xmlns:a16="http://schemas.microsoft.com/office/drawing/2014/main" id="{48C2C939-8B6B-CBA5-37E6-1204CEB9DFEC}"/>
              </a:ext>
            </a:extLst>
          </p:cNvPr>
          <p:cNvSpPr>
            <a:spLocks noGrp="1"/>
          </p:cNvSpPr>
          <p:nvPr>
            <p:ph type="body" sz="quarter" idx="13" hasCustomPrompt="1"/>
          </p:nvPr>
        </p:nvSpPr>
        <p:spPr>
          <a:xfrm>
            <a:off x="352426" y="349841"/>
            <a:ext cx="4952546" cy="501650"/>
          </a:xfrm>
          <a:prstGeom prst="rect">
            <a:avLst/>
          </a:prstGeom>
        </p:spPr>
        <p:txBody>
          <a:bodyPr lIns="36000" tIns="36000" rIns="0">
            <a:noAutofit/>
          </a:bodyPr>
          <a:lstStyle>
            <a:lvl1pPr>
              <a:defRPr sz="1750" b="1" spc="30" baseline="0">
                <a:solidFill>
                  <a:schemeClr val="bg1">
                    <a:lumMod val="6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Title</a:t>
            </a:r>
            <a:endParaRPr lang="pl-PL" dirty="0"/>
          </a:p>
        </p:txBody>
      </p:sp>
      <p:cxnSp>
        <p:nvCxnSpPr>
          <p:cNvPr id="3" name="Łącznik prosty 2">
            <a:extLst>
              <a:ext uri="{FF2B5EF4-FFF2-40B4-BE49-F238E27FC236}">
                <a16:creationId xmlns:a16="http://schemas.microsoft.com/office/drawing/2014/main" id="{2DA66E18-73D9-69D9-B9C5-A65117A970C0}"/>
              </a:ext>
            </a:extLst>
          </p:cNvPr>
          <p:cNvCxnSpPr>
            <a:cxnSpLocks/>
          </p:cNvCxnSpPr>
          <p:nvPr userDrawn="1"/>
        </p:nvCxnSpPr>
        <p:spPr>
          <a:xfrm flipH="1">
            <a:off x="642939" y="6518275"/>
            <a:ext cx="1" cy="11430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ECEFE710-A220-1D1A-5448-F57CFCA95809}"/>
              </a:ext>
            </a:extLst>
          </p:cNvPr>
          <p:cNvSpPr txBox="1">
            <a:spLocks/>
          </p:cNvSpPr>
          <p:nvPr userDrawn="1"/>
        </p:nvSpPr>
        <p:spPr>
          <a:xfrm>
            <a:off x="304800" y="6461347"/>
            <a:ext cx="373520" cy="228600"/>
          </a:xfrm>
          <a:prstGeom prst="rect">
            <a:avLst/>
          </a:prstGeom>
        </p:spPr>
        <p:txBody>
          <a:bodyPr/>
          <a:lstStyle>
            <a:defPPr>
              <a:defRPr lang="en-US"/>
            </a:defPPr>
            <a:lvl1pPr marL="0" algn="l" defTabSz="914400" rtl="0" eaLnBrk="1" latinLnBrk="0" hangingPunct="1">
              <a:defRPr sz="800" kern="1200">
                <a:solidFill>
                  <a:schemeClr val="tx1"/>
                </a:solidFill>
                <a:latin typeface="Verdana" panose="020B0604030504040204" pitchFamily="34" charset="0"/>
                <a:ea typeface="Verdana" panose="020B060403050404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8A2CE44-E3FE-8044-9024-371906504C62}" type="slidenum">
              <a:rPr lang="en-US" sz="850" smtClean="0">
                <a:solidFill>
                  <a:schemeClr val="bg1">
                    <a:lumMod val="50000"/>
                  </a:schemeClr>
                </a:solidFill>
                <a:latin typeface="Arial" panose="020B0604020202020204" pitchFamily="34" charset="0"/>
                <a:cs typeface="Arial" panose="020B0604020202020204" pitchFamily="34" charset="0"/>
              </a:rPr>
              <a:pPr/>
              <a:t>‹#›</a:t>
            </a:fld>
            <a:endParaRPr lang="en-US" sz="850" dirty="0">
              <a:solidFill>
                <a:schemeClr val="bg1">
                  <a:lumMod val="50000"/>
                </a:schemeClr>
              </a:solidFill>
              <a:latin typeface="Arial" panose="020B0604020202020204" pitchFamily="34" charset="0"/>
              <a:cs typeface="Arial" panose="020B0604020202020204" pitchFamily="34" charset="0"/>
            </a:endParaRPr>
          </a:p>
        </p:txBody>
      </p:sp>
      <p:sp>
        <p:nvSpPr>
          <p:cNvPr id="8" name="Symbol zastępczy tekstu 6">
            <a:extLst>
              <a:ext uri="{FF2B5EF4-FFF2-40B4-BE49-F238E27FC236}">
                <a16:creationId xmlns:a16="http://schemas.microsoft.com/office/drawing/2014/main" id="{201523F9-A19C-803B-FE67-3BD8AC06D0CD}"/>
              </a:ext>
            </a:extLst>
          </p:cNvPr>
          <p:cNvSpPr>
            <a:spLocks noGrp="1"/>
          </p:cNvSpPr>
          <p:nvPr>
            <p:ph type="body" sz="quarter" idx="23" hasCustomPrompt="1"/>
          </p:nvPr>
        </p:nvSpPr>
        <p:spPr>
          <a:xfrm>
            <a:off x="639764" y="6471495"/>
            <a:ext cx="3590923" cy="184150"/>
          </a:xfrm>
          <a:prstGeom prst="rect">
            <a:avLst/>
          </a:prstGeom>
        </p:spPr>
        <p:txBody>
          <a:bodyPr/>
          <a:lstStyle>
            <a:lvl1pPr>
              <a:defRPr sz="850">
                <a:solidFill>
                  <a:schemeClr val="bg1">
                    <a:lumMod val="50000"/>
                  </a:schemeClr>
                </a:solidFill>
                <a:latin typeface="Arial" panose="020B0604020202020204" pitchFamily="34" charset="0"/>
                <a:cs typeface="Arial" panose="020B0604020202020204" pitchFamily="34" charset="0"/>
              </a:defRPr>
            </a:lvl1pPr>
          </a:lstStyle>
          <a:p>
            <a:pPr lvl="0"/>
            <a:r>
              <a:rPr lang="en-US" dirty="0"/>
              <a:t>Building a Better Future Using Carbon for Good</a:t>
            </a:r>
          </a:p>
          <a:p>
            <a:pPr lvl="0"/>
            <a:endParaRPr lang="pl-PL" dirty="0"/>
          </a:p>
        </p:txBody>
      </p:sp>
    </p:spTree>
    <p:extLst>
      <p:ext uri="{BB962C8B-B14F-4D97-AF65-F5344CB8AC3E}">
        <p14:creationId xmlns:p14="http://schemas.microsoft.com/office/powerpoint/2010/main" val="26815890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6_TITLE, TEXT AND PICTURE">
    <p:bg>
      <p:bgPr>
        <a:solidFill>
          <a:srgbClr val="222121"/>
        </a:solidFill>
        <a:effectLst/>
      </p:bgPr>
    </p:bg>
    <p:spTree>
      <p:nvGrpSpPr>
        <p:cNvPr id="1" name=""/>
        <p:cNvGrpSpPr/>
        <p:nvPr/>
      </p:nvGrpSpPr>
      <p:grpSpPr>
        <a:xfrm>
          <a:off x="0" y="0"/>
          <a:ext cx="0" cy="0"/>
          <a:chOff x="0" y="0"/>
          <a:chExt cx="0" cy="0"/>
        </a:xfrm>
      </p:grpSpPr>
      <p:pic>
        <p:nvPicPr>
          <p:cNvPr id="8" name="Symbol zastępczy obrazu 6">
            <a:extLst>
              <a:ext uri="{FF2B5EF4-FFF2-40B4-BE49-F238E27FC236}">
                <a16:creationId xmlns:a16="http://schemas.microsoft.com/office/drawing/2014/main" id="{2E347F15-E2FC-CA7D-7196-FD2173806F2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905499" y="349841"/>
            <a:ext cx="5934075" cy="5654720"/>
          </a:xfrm>
          <a:prstGeom prst="rect">
            <a:avLst/>
          </a:prstGeom>
        </p:spPr>
      </p:pic>
      <p:pic>
        <p:nvPicPr>
          <p:cNvPr id="7" name="Obraz 6">
            <a:extLst>
              <a:ext uri="{FF2B5EF4-FFF2-40B4-BE49-F238E27FC236}">
                <a16:creationId xmlns:a16="http://schemas.microsoft.com/office/drawing/2014/main" id="{46E492E8-409B-1F3A-4E32-6ADB9A0DFCC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9702800" y="6275692"/>
            <a:ext cx="2489200" cy="611335"/>
          </a:xfrm>
          <a:prstGeom prst="rect">
            <a:avLst/>
          </a:prstGeom>
        </p:spPr>
      </p:pic>
      <p:sp>
        <p:nvSpPr>
          <p:cNvPr id="10" name="Symbol zastępczy tekstu 20">
            <a:extLst>
              <a:ext uri="{FF2B5EF4-FFF2-40B4-BE49-F238E27FC236}">
                <a16:creationId xmlns:a16="http://schemas.microsoft.com/office/drawing/2014/main" id="{F047A13E-83CE-CFBF-10F5-6BEE55EAFC8A}"/>
              </a:ext>
            </a:extLst>
          </p:cNvPr>
          <p:cNvSpPr>
            <a:spLocks noGrp="1"/>
          </p:cNvSpPr>
          <p:nvPr>
            <p:ph type="body" sz="quarter" idx="15" hasCustomPrompt="1"/>
          </p:nvPr>
        </p:nvSpPr>
        <p:spPr>
          <a:xfrm>
            <a:off x="352426" y="1407834"/>
            <a:ext cx="4463414" cy="3862070"/>
          </a:xfrm>
          <a:prstGeom prst="rect">
            <a:avLst/>
          </a:prstGeom>
        </p:spPr>
        <p:txBody>
          <a:bodyPr lIns="36000" tIns="36000" rIns="0">
            <a:normAutofit/>
          </a:bodyPr>
          <a:lstStyle>
            <a:lvl1pPr>
              <a:lnSpc>
                <a:spcPct val="100000"/>
              </a:lnSpc>
              <a:defRPr sz="1600" b="0" spc="30" baseline="0">
                <a:solidFill>
                  <a:schemeClr val="bg1">
                    <a:lumMod val="6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pl-PL" dirty="0"/>
          </a:p>
        </p:txBody>
      </p:sp>
      <p:sp>
        <p:nvSpPr>
          <p:cNvPr id="2" name="Symbol zastępczy tekstu 20">
            <a:extLst>
              <a:ext uri="{FF2B5EF4-FFF2-40B4-BE49-F238E27FC236}">
                <a16:creationId xmlns:a16="http://schemas.microsoft.com/office/drawing/2014/main" id="{48C2C939-8B6B-CBA5-37E6-1204CEB9DFEC}"/>
              </a:ext>
            </a:extLst>
          </p:cNvPr>
          <p:cNvSpPr>
            <a:spLocks noGrp="1"/>
          </p:cNvSpPr>
          <p:nvPr>
            <p:ph type="body" sz="quarter" idx="13" hasCustomPrompt="1"/>
          </p:nvPr>
        </p:nvSpPr>
        <p:spPr>
          <a:xfrm>
            <a:off x="352426" y="349841"/>
            <a:ext cx="4952546" cy="501650"/>
          </a:xfrm>
          <a:prstGeom prst="rect">
            <a:avLst/>
          </a:prstGeom>
        </p:spPr>
        <p:txBody>
          <a:bodyPr lIns="36000" tIns="36000" rIns="0">
            <a:noAutofit/>
          </a:bodyPr>
          <a:lstStyle>
            <a:lvl1pPr>
              <a:defRPr sz="1750" b="1" spc="30" baseline="0">
                <a:solidFill>
                  <a:schemeClr val="bg1">
                    <a:lumMod val="6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Title</a:t>
            </a:r>
            <a:endParaRPr lang="pl-PL" dirty="0"/>
          </a:p>
        </p:txBody>
      </p:sp>
      <p:cxnSp>
        <p:nvCxnSpPr>
          <p:cNvPr id="3" name="Łącznik prosty 2">
            <a:extLst>
              <a:ext uri="{FF2B5EF4-FFF2-40B4-BE49-F238E27FC236}">
                <a16:creationId xmlns:a16="http://schemas.microsoft.com/office/drawing/2014/main" id="{2DA66E18-73D9-69D9-B9C5-A65117A970C0}"/>
              </a:ext>
            </a:extLst>
          </p:cNvPr>
          <p:cNvCxnSpPr>
            <a:cxnSpLocks/>
          </p:cNvCxnSpPr>
          <p:nvPr userDrawn="1"/>
        </p:nvCxnSpPr>
        <p:spPr>
          <a:xfrm flipH="1">
            <a:off x="642939" y="6518275"/>
            <a:ext cx="1" cy="11430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ECEFE710-A220-1D1A-5448-F57CFCA95809}"/>
              </a:ext>
            </a:extLst>
          </p:cNvPr>
          <p:cNvSpPr txBox="1">
            <a:spLocks/>
          </p:cNvSpPr>
          <p:nvPr userDrawn="1"/>
        </p:nvSpPr>
        <p:spPr>
          <a:xfrm>
            <a:off x="304800" y="6461347"/>
            <a:ext cx="373520" cy="228600"/>
          </a:xfrm>
          <a:prstGeom prst="rect">
            <a:avLst/>
          </a:prstGeom>
        </p:spPr>
        <p:txBody>
          <a:bodyPr/>
          <a:lstStyle>
            <a:defPPr>
              <a:defRPr lang="en-US"/>
            </a:defPPr>
            <a:lvl1pPr marL="0" algn="l" defTabSz="914400" rtl="0" eaLnBrk="1" latinLnBrk="0" hangingPunct="1">
              <a:defRPr sz="800" kern="1200">
                <a:solidFill>
                  <a:schemeClr val="tx1"/>
                </a:solidFill>
                <a:latin typeface="Verdana" panose="020B0604030504040204" pitchFamily="34" charset="0"/>
                <a:ea typeface="Verdana" panose="020B060403050404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8A2CE44-E3FE-8044-9024-371906504C62}" type="slidenum">
              <a:rPr lang="en-US" sz="850" smtClean="0">
                <a:solidFill>
                  <a:schemeClr val="bg1">
                    <a:lumMod val="50000"/>
                  </a:schemeClr>
                </a:solidFill>
                <a:latin typeface="Arial" panose="020B0604020202020204" pitchFamily="34" charset="0"/>
                <a:cs typeface="Arial" panose="020B0604020202020204" pitchFamily="34" charset="0"/>
              </a:rPr>
              <a:pPr/>
              <a:t>‹#›</a:t>
            </a:fld>
            <a:endParaRPr lang="en-US" sz="850" dirty="0">
              <a:solidFill>
                <a:schemeClr val="bg1">
                  <a:lumMod val="50000"/>
                </a:schemeClr>
              </a:solidFill>
              <a:latin typeface="Arial" panose="020B0604020202020204" pitchFamily="34" charset="0"/>
              <a:cs typeface="Arial" panose="020B0604020202020204" pitchFamily="34" charset="0"/>
            </a:endParaRPr>
          </a:p>
        </p:txBody>
      </p:sp>
      <p:sp>
        <p:nvSpPr>
          <p:cNvPr id="9" name="Symbol zastępczy tekstu 2">
            <a:extLst>
              <a:ext uri="{FF2B5EF4-FFF2-40B4-BE49-F238E27FC236}">
                <a16:creationId xmlns:a16="http://schemas.microsoft.com/office/drawing/2014/main" id="{BCB28F62-4D0D-5776-E720-F1E40145A992}"/>
              </a:ext>
            </a:extLst>
          </p:cNvPr>
          <p:cNvSpPr txBox="1">
            <a:spLocks/>
          </p:cNvSpPr>
          <p:nvPr userDrawn="1"/>
        </p:nvSpPr>
        <p:spPr>
          <a:xfrm>
            <a:off x="5892799" y="6118295"/>
            <a:ext cx="4279901" cy="164437"/>
          </a:xfrm>
          <a:prstGeom prst="rect">
            <a:avLst/>
          </a:prstGeom>
        </p:spPr>
        <p:txBody>
          <a:bodyPr lIns="36000" tIns="36000" rIns="0">
            <a:noAutofit/>
          </a:bodyPr>
          <a:lstStyle>
            <a:lvl1pPr marL="0" indent="0" algn="l" defTabSz="914400" rtl="0" eaLnBrk="1" latinLnBrk="0" hangingPunct="1">
              <a:lnSpc>
                <a:spcPct val="100000"/>
              </a:lnSpc>
              <a:spcBef>
                <a:spcPts val="1000"/>
              </a:spcBef>
              <a:buFont typeface="Arial" panose="020B0604020202020204" pitchFamily="34" charset="0"/>
              <a:buNone/>
              <a:defRPr sz="1400" b="0" i="0" kern="1200" spc="30" baseline="0">
                <a:solidFill>
                  <a:schemeClr val="tx1">
                    <a:lumMod val="85000"/>
                    <a:lumOff val="15000"/>
                  </a:schemeClr>
                </a:solidFill>
                <a:latin typeface="Verdana" panose="020B0604030504040204" pitchFamily="34" charset="0"/>
                <a:ea typeface="Verdana" panose="020B0604030504040204" pitchFamily="34"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venir LT Std 35 Light" panose="020B0402020203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venir LT Std 35 Light" panose="020B0402020203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venir LT Std 35 Light" panose="020B0402020203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venir LT Std 35 Light" panose="020B0402020203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200" baseline="30000" dirty="0">
                <a:solidFill>
                  <a:schemeClr val="bg1">
                    <a:lumMod val="50000"/>
                  </a:schemeClr>
                </a:solidFill>
              </a:rPr>
              <a:t>https://www.behance.net/gallery/130987753/Concrete</a:t>
            </a:r>
            <a:endParaRPr lang="en-US" sz="1200" baseline="30000" dirty="0">
              <a:solidFill>
                <a:schemeClr val="bg1">
                  <a:lumMod val="50000"/>
                </a:schemeClr>
              </a:solidFill>
            </a:endParaRPr>
          </a:p>
        </p:txBody>
      </p:sp>
      <p:sp>
        <p:nvSpPr>
          <p:cNvPr id="5" name="Symbol zastępczy tekstu 6">
            <a:extLst>
              <a:ext uri="{FF2B5EF4-FFF2-40B4-BE49-F238E27FC236}">
                <a16:creationId xmlns:a16="http://schemas.microsoft.com/office/drawing/2014/main" id="{E50EAD6D-10F0-A79D-BEA7-D69909FAE301}"/>
              </a:ext>
            </a:extLst>
          </p:cNvPr>
          <p:cNvSpPr>
            <a:spLocks noGrp="1"/>
          </p:cNvSpPr>
          <p:nvPr>
            <p:ph type="body" sz="quarter" idx="23" hasCustomPrompt="1"/>
          </p:nvPr>
        </p:nvSpPr>
        <p:spPr>
          <a:xfrm>
            <a:off x="639764" y="6471495"/>
            <a:ext cx="3590923" cy="184150"/>
          </a:xfrm>
          <a:prstGeom prst="rect">
            <a:avLst/>
          </a:prstGeom>
        </p:spPr>
        <p:txBody>
          <a:bodyPr/>
          <a:lstStyle>
            <a:lvl1pPr>
              <a:defRPr sz="850">
                <a:solidFill>
                  <a:schemeClr val="bg1">
                    <a:lumMod val="50000"/>
                  </a:schemeClr>
                </a:solidFill>
                <a:latin typeface="Arial" panose="020B0604020202020204" pitchFamily="34" charset="0"/>
                <a:cs typeface="Arial" panose="020B0604020202020204" pitchFamily="34" charset="0"/>
              </a:defRPr>
            </a:lvl1pPr>
          </a:lstStyle>
          <a:p>
            <a:pPr lvl="0"/>
            <a:r>
              <a:rPr lang="en-US" dirty="0"/>
              <a:t>Building a Better Future Using Carbon for Good</a:t>
            </a:r>
          </a:p>
          <a:p>
            <a:pPr lvl="0"/>
            <a:endParaRPr lang="pl-PL" dirty="0"/>
          </a:p>
        </p:txBody>
      </p:sp>
    </p:spTree>
    <p:extLst>
      <p:ext uri="{BB962C8B-B14F-4D97-AF65-F5344CB8AC3E}">
        <p14:creationId xmlns:p14="http://schemas.microsoft.com/office/powerpoint/2010/main" val="34322431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7_TITLE, TEXT AND PICTURE">
    <p:bg>
      <p:bgPr>
        <a:solidFill>
          <a:srgbClr val="222121"/>
        </a:solidFill>
        <a:effectLst/>
      </p:bgPr>
    </p:bg>
    <p:spTree>
      <p:nvGrpSpPr>
        <p:cNvPr id="1" name=""/>
        <p:cNvGrpSpPr/>
        <p:nvPr/>
      </p:nvGrpSpPr>
      <p:grpSpPr>
        <a:xfrm>
          <a:off x="0" y="0"/>
          <a:ext cx="0" cy="0"/>
          <a:chOff x="0" y="0"/>
          <a:chExt cx="0" cy="0"/>
        </a:xfrm>
      </p:grpSpPr>
      <p:pic>
        <p:nvPicPr>
          <p:cNvPr id="11" name="Symbol zastępczy obrazu 6">
            <a:extLst>
              <a:ext uri="{FF2B5EF4-FFF2-40B4-BE49-F238E27FC236}">
                <a16:creationId xmlns:a16="http://schemas.microsoft.com/office/drawing/2014/main" id="{717BFE59-AC21-1DC2-01FD-42F01114EFD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905499" y="349841"/>
            <a:ext cx="5934075" cy="5654720"/>
          </a:xfrm>
          <a:prstGeom prst="rect">
            <a:avLst/>
          </a:prstGeom>
        </p:spPr>
      </p:pic>
      <p:pic>
        <p:nvPicPr>
          <p:cNvPr id="7" name="Obraz 6">
            <a:extLst>
              <a:ext uri="{FF2B5EF4-FFF2-40B4-BE49-F238E27FC236}">
                <a16:creationId xmlns:a16="http://schemas.microsoft.com/office/drawing/2014/main" id="{46E492E8-409B-1F3A-4E32-6ADB9A0DFCC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9702800" y="6275692"/>
            <a:ext cx="2489200" cy="611335"/>
          </a:xfrm>
          <a:prstGeom prst="rect">
            <a:avLst/>
          </a:prstGeom>
        </p:spPr>
      </p:pic>
      <p:sp>
        <p:nvSpPr>
          <p:cNvPr id="10" name="Symbol zastępczy tekstu 20">
            <a:extLst>
              <a:ext uri="{FF2B5EF4-FFF2-40B4-BE49-F238E27FC236}">
                <a16:creationId xmlns:a16="http://schemas.microsoft.com/office/drawing/2014/main" id="{F047A13E-83CE-CFBF-10F5-6BEE55EAFC8A}"/>
              </a:ext>
            </a:extLst>
          </p:cNvPr>
          <p:cNvSpPr>
            <a:spLocks noGrp="1"/>
          </p:cNvSpPr>
          <p:nvPr>
            <p:ph type="body" sz="quarter" idx="15" hasCustomPrompt="1"/>
          </p:nvPr>
        </p:nvSpPr>
        <p:spPr>
          <a:xfrm>
            <a:off x="352426" y="1407834"/>
            <a:ext cx="4463414" cy="3862070"/>
          </a:xfrm>
          <a:prstGeom prst="rect">
            <a:avLst/>
          </a:prstGeom>
        </p:spPr>
        <p:txBody>
          <a:bodyPr lIns="36000" tIns="36000" rIns="0">
            <a:normAutofit/>
          </a:bodyPr>
          <a:lstStyle>
            <a:lvl1pPr>
              <a:lnSpc>
                <a:spcPct val="100000"/>
              </a:lnSpc>
              <a:defRPr sz="1600" b="0" spc="30" baseline="0">
                <a:solidFill>
                  <a:schemeClr val="bg1">
                    <a:lumMod val="6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pl-PL" dirty="0"/>
          </a:p>
        </p:txBody>
      </p:sp>
      <p:sp>
        <p:nvSpPr>
          <p:cNvPr id="2" name="Symbol zastępczy tekstu 20">
            <a:extLst>
              <a:ext uri="{FF2B5EF4-FFF2-40B4-BE49-F238E27FC236}">
                <a16:creationId xmlns:a16="http://schemas.microsoft.com/office/drawing/2014/main" id="{48C2C939-8B6B-CBA5-37E6-1204CEB9DFEC}"/>
              </a:ext>
            </a:extLst>
          </p:cNvPr>
          <p:cNvSpPr>
            <a:spLocks noGrp="1"/>
          </p:cNvSpPr>
          <p:nvPr>
            <p:ph type="body" sz="quarter" idx="13" hasCustomPrompt="1"/>
          </p:nvPr>
        </p:nvSpPr>
        <p:spPr>
          <a:xfrm>
            <a:off x="352426" y="349841"/>
            <a:ext cx="4952546" cy="501650"/>
          </a:xfrm>
          <a:prstGeom prst="rect">
            <a:avLst/>
          </a:prstGeom>
        </p:spPr>
        <p:txBody>
          <a:bodyPr lIns="36000" tIns="36000" rIns="0">
            <a:noAutofit/>
          </a:bodyPr>
          <a:lstStyle>
            <a:lvl1pPr>
              <a:defRPr sz="1750" b="1" spc="30" baseline="0">
                <a:solidFill>
                  <a:schemeClr val="bg1">
                    <a:lumMod val="6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Title</a:t>
            </a:r>
            <a:endParaRPr lang="pl-PL" dirty="0"/>
          </a:p>
        </p:txBody>
      </p:sp>
      <p:cxnSp>
        <p:nvCxnSpPr>
          <p:cNvPr id="3" name="Łącznik prosty 2">
            <a:extLst>
              <a:ext uri="{FF2B5EF4-FFF2-40B4-BE49-F238E27FC236}">
                <a16:creationId xmlns:a16="http://schemas.microsoft.com/office/drawing/2014/main" id="{2DA66E18-73D9-69D9-B9C5-A65117A970C0}"/>
              </a:ext>
            </a:extLst>
          </p:cNvPr>
          <p:cNvCxnSpPr>
            <a:cxnSpLocks/>
          </p:cNvCxnSpPr>
          <p:nvPr userDrawn="1"/>
        </p:nvCxnSpPr>
        <p:spPr>
          <a:xfrm flipH="1">
            <a:off x="642939" y="6518275"/>
            <a:ext cx="1" cy="11430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ECEFE710-A220-1D1A-5448-F57CFCA95809}"/>
              </a:ext>
            </a:extLst>
          </p:cNvPr>
          <p:cNvSpPr txBox="1">
            <a:spLocks/>
          </p:cNvSpPr>
          <p:nvPr userDrawn="1"/>
        </p:nvSpPr>
        <p:spPr>
          <a:xfrm>
            <a:off x="304800" y="6461347"/>
            <a:ext cx="373520" cy="228600"/>
          </a:xfrm>
          <a:prstGeom prst="rect">
            <a:avLst/>
          </a:prstGeom>
        </p:spPr>
        <p:txBody>
          <a:bodyPr/>
          <a:lstStyle>
            <a:defPPr>
              <a:defRPr lang="en-US"/>
            </a:defPPr>
            <a:lvl1pPr marL="0" algn="l" defTabSz="914400" rtl="0" eaLnBrk="1" latinLnBrk="0" hangingPunct="1">
              <a:defRPr sz="800" kern="1200">
                <a:solidFill>
                  <a:schemeClr val="tx1"/>
                </a:solidFill>
                <a:latin typeface="Verdana" panose="020B0604030504040204" pitchFamily="34" charset="0"/>
                <a:ea typeface="Verdana" panose="020B060403050404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8A2CE44-E3FE-8044-9024-371906504C62}" type="slidenum">
              <a:rPr lang="en-US" sz="850" smtClean="0">
                <a:solidFill>
                  <a:schemeClr val="bg1">
                    <a:lumMod val="50000"/>
                  </a:schemeClr>
                </a:solidFill>
                <a:latin typeface="Arial" panose="020B0604020202020204" pitchFamily="34" charset="0"/>
                <a:cs typeface="Arial" panose="020B0604020202020204" pitchFamily="34" charset="0"/>
              </a:rPr>
              <a:pPr/>
              <a:t>‹#›</a:t>
            </a:fld>
            <a:endParaRPr lang="en-US" sz="850" dirty="0">
              <a:solidFill>
                <a:schemeClr val="bg1">
                  <a:lumMod val="50000"/>
                </a:schemeClr>
              </a:solidFill>
              <a:latin typeface="Arial" panose="020B0604020202020204" pitchFamily="34" charset="0"/>
              <a:cs typeface="Arial" panose="020B0604020202020204" pitchFamily="34" charset="0"/>
            </a:endParaRPr>
          </a:p>
        </p:txBody>
      </p:sp>
      <p:sp>
        <p:nvSpPr>
          <p:cNvPr id="5" name="Symbol zastępczy tekstu 6">
            <a:extLst>
              <a:ext uri="{FF2B5EF4-FFF2-40B4-BE49-F238E27FC236}">
                <a16:creationId xmlns:a16="http://schemas.microsoft.com/office/drawing/2014/main" id="{B0558642-65CA-7531-99C1-5D997DFC73BB}"/>
              </a:ext>
            </a:extLst>
          </p:cNvPr>
          <p:cNvSpPr>
            <a:spLocks noGrp="1"/>
          </p:cNvSpPr>
          <p:nvPr>
            <p:ph type="body" sz="quarter" idx="23" hasCustomPrompt="1"/>
          </p:nvPr>
        </p:nvSpPr>
        <p:spPr>
          <a:xfrm>
            <a:off x="639764" y="6471495"/>
            <a:ext cx="3590923" cy="184150"/>
          </a:xfrm>
          <a:prstGeom prst="rect">
            <a:avLst/>
          </a:prstGeom>
        </p:spPr>
        <p:txBody>
          <a:bodyPr/>
          <a:lstStyle>
            <a:lvl1pPr>
              <a:defRPr sz="850">
                <a:solidFill>
                  <a:schemeClr val="bg1">
                    <a:lumMod val="50000"/>
                  </a:schemeClr>
                </a:solidFill>
                <a:latin typeface="Arial" panose="020B0604020202020204" pitchFamily="34" charset="0"/>
                <a:cs typeface="Arial" panose="020B0604020202020204" pitchFamily="34" charset="0"/>
              </a:defRPr>
            </a:lvl1pPr>
          </a:lstStyle>
          <a:p>
            <a:pPr lvl="0"/>
            <a:r>
              <a:rPr lang="en-US" dirty="0"/>
              <a:t>Building a Better Future Using Carbon for Good</a:t>
            </a:r>
          </a:p>
          <a:p>
            <a:pPr lvl="0"/>
            <a:endParaRPr lang="pl-PL" dirty="0"/>
          </a:p>
        </p:txBody>
      </p:sp>
    </p:spTree>
    <p:extLst>
      <p:ext uri="{BB962C8B-B14F-4D97-AF65-F5344CB8AC3E}">
        <p14:creationId xmlns:p14="http://schemas.microsoft.com/office/powerpoint/2010/main" val="16675680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8_TITLE, TEXT AND PICTURE">
    <p:spTree>
      <p:nvGrpSpPr>
        <p:cNvPr id="1" name=""/>
        <p:cNvGrpSpPr/>
        <p:nvPr/>
      </p:nvGrpSpPr>
      <p:grpSpPr>
        <a:xfrm>
          <a:off x="0" y="0"/>
          <a:ext cx="0" cy="0"/>
          <a:chOff x="0" y="0"/>
          <a:chExt cx="0" cy="0"/>
        </a:xfrm>
      </p:grpSpPr>
      <p:sp>
        <p:nvSpPr>
          <p:cNvPr id="11" name="Prostokąt 10">
            <a:extLst>
              <a:ext uri="{FF2B5EF4-FFF2-40B4-BE49-F238E27FC236}">
                <a16:creationId xmlns:a16="http://schemas.microsoft.com/office/drawing/2014/main" id="{A29D8637-78C6-C39C-E13B-787262B3A95B}"/>
              </a:ext>
            </a:extLst>
          </p:cNvPr>
          <p:cNvSpPr/>
          <p:nvPr userDrawn="1"/>
        </p:nvSpPr>
        <p:spPr>
          <a:xfrm>
            <a:off x="6032204" y="349841"/>
            <a:ext cx="5755759" cy="5710717"/>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0" name="Symbol zastępczy tekstu 20">
            <a:extLst>
              <a:ext uri="{FF2B5EF4-FFF2-40B4-BE49-F238E27FC236}">
                <a16:creationId xmlns:a16="http://schemas.microsoft.com/office/drawing/2014/main" id="{F047A13E-83CE-CFBF-10F5-6BEE55EAFC8A}"/>
              </a:ext>
            </a:extLst>
          </p:cNvPr>
          <p:cNvSpPr>
            <a:spLocks noGrp="1"/>
          </p:cNvSpPr>
          <p:nvPr>
            <p:ph type="body" sz="quarter" idx="15" hasCustomPrompt="1"/>
          </p:nvPr>
        </p:nvSpPr>
        <p:spPr>
          <a:xfrm>
            <a:off x="352425" y="1407834"/>
            <a:ext cx="5119799" cy="4652724"/>
          </a:xfrm>
          <a:prstGeom prst="rect">
            <a:avLst/>
          </a:prstGeom>
        </p:spPr>
        <p:txBody>
          <a:bodyPr lIns="36000" tIns="36000" rIns="0">
            <a:noAutofit/>
          </a:bodyPr>
          <a:lstStyle>
            <a:lvl1pPr marL="288000" indent="-285750">
              <a:lnSpc>
                <a:spcPct val="100000"/>
              </a:lnSpc>
              <a:spcBef>
                <a:spcPts val="200"/>
              </a:spcBef>
              <a:buFont typeface="Arial" panose="020B0604020202020204" pitchFamily="34" charset="0"/>
              <a:buChar char="•"/>
              <a:defRPr sz="1600" b="0"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vl2pPr marL="457200" indent="0">
              <a:buFont typeface="Arial" panose="020B0604020202020204" pitchFamily="34" charset="0"/>
              <a:buNone/>
              <a:defRPr sz="2400"/>
            </a:lvl2pPr>
            <a:lvl4pPr marL="1371600" indent="0">
              <a:buFont typeface="Arial" panose="020B0604020202020204" pitchFamily="34" charset="0"/>
              <a:buNone/>
              <a:defRPr sz="2400"/>
            </a:lvl4pPr>
            <a:lvl6pPr marL="2286000" indent="0">
              <a:buFont typeface="Arial" panose="020B0604020202020204" pitchFamily="34" charset="0"/>
              <a:buNone/>
              <a:defRPr sz="2400"/>
            </a:lvl6pPr>
          </a:lstStyle>
          <a:p>
            <a:pPr lvl="0"/>
            <a:r>
              <a:rPr lang="pl-PL" dirty="0" err="1"/>
              <a:t>Click</a:t>
            </a:r>
            <a:r>
              <a:rPr lang="pl-PL" dirty="0"/>
              <a:t> to </a:t>
            </a:r>
            <a:r>
              <a:rPr lang="pl-PL" dirty="0" err="1"/>
              <a:t>edit</a:t>
            </a:r>
            <a:endParaRPr lang="pl-PL" dirty="0"/>
          </a:p>
        </p:txBody>
      </p:sp>
      <p:sp>
        <p:nvSpPr>
          <p:cNvPr id="5" name="Symbol zastępczy obrazu 4">
            <a:extLst>
              <a:ext uri="{FF2B5EF4-FFF2-40B4-BE49-F238E27FC236}">
                <a16:creationId xmlns:a16="http://schemas.microsoft.com/office/drawing/2014/main" id="{0B3664DF-8AE8-7EC0-6FF1-8F9BA145C65D}"/>
              </a:ext>
            </a:extLst>
          </p:cNvPr>
          <p:cNvSpPr>
            <a:spLocks noGrp="1"/>
          </p:cNvSpPr>
          <p:nvPr>
            <p:ph type="pic" sz="quarter" idx="14" hasCustomPrompt="1"/>
          </p:nvPr>
        </p:nvSpPr>
        <p:spPr>
          <a:xfrm>
            <a:off x="6443330" y="1013637"/>
            <a:ext cx="2154866" cy="1765005"/>
          </a:xfrm>
          <a:prstGeom prst="rect">
            <a:avLst/>
          </a:prstGeom>
        </p:spPr>
        <p:txBody>
          <a:bodyPr/>
          <a:lstStyle>
            <a:lvl1pPr>
              <a:defRPr sz="1100">
                <a:solidFill>
                  <a:schemeClr val="tx1"/>
                </a:solidFill>
                <a:latin typeface="Verdana" panose="020B0604030504040204" pitchFamily="34" charset="0"/>
                <a:ea typeface="Verdana" panose="020B060403050404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pl-PL" dirty="0"/>
              <a:t>Picture that requires a grey background (for example picture with white background)</a:t>
            </a:r>
          </a:p>
          <a:p>
            <a:endParaRPr lang="pl-PL" dirty="0"/>
          </a:p>
        </p:txBody>
      </p:sp>
      <p:sp>
        <p:nvSpPr>
          <p:cNvPr id="12" name="Symbol zastępczy obrazu 4">
            <a:extLst>
              <a:ext uri="{FF2B5EF4-FFF2-40B4-BE49-F238E27FC236}">
                <a16:creationId xmlns:a16="http://schemas.microsoft.com/office/drawing/2014/main" id="{23EAE0A1-B899-57A6-C3A5-4D6C5DA314EA}"/>
              </a:ext>
            </a:extLst>
          </p:cNvPr>
          <p:cNvSpPr>
            <a:spLocks noGrp="1"/>
          </p:cNvSpPr>
          <p:nvPr>
            <p:ph type="pic" sz="quarter" idx="16" hasCustomPrompt="1"/>
          </p:nvPr>
        </p:nvSpPr>
        <p:spPr>
          <a:xfrm>
            <a:off x="9158175" y="1013637"/>
            <a:ext cx="2374605" cy="2147777"/>
          </a:xfrm>
          <a:prstGeom prst="rect">
            <a:avLst/>
          </a:prstGeom>
        </p:spPr>
        <p:txBody>
          <a:bodyPr/>
          <a:lstStyle>
            <a:lvl1pPr>
              <a:defRPr sz="1100">
                <a:solidFill>
                  <a:schemeClr val="tx1"/>
                </a:solidFill>
                <a:latin typeface="Verdana" panose="020B0604030504040204" pitchFamily="34" charset="0"/>
                <a:ea typeface="Verdana" panose="020B060403050404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pl-PL" dirty="0"/>
              <a:t>Picture that requires a grey background (for example picture with white background)</a:t>
            </a:r>
          </a:p>
          <a:p>
            <a:endParaRPr lang="pl-PL" dirty="0"/>
          </a:p>
        </p:txBody>
      </p:sp>
      <p:pic>
        <p:nvPicPr>
          <p:cNvPr id="9" name="Obraz 8">
            <a:extLst>
              <a:ext uri="{FF2B5EF4-FFF2-40B4-BE49-F238E27FC236}">
                <a16:creationId xmlns:a16="http://schemas.microsoft.com/office/drawing/2014/main" id="{617A796B-182D-282C-86EC-4CC2222FE24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350392" y="6275693"/>
            <a:ext cx="1841607" cy="610881"/>
          </a:xfrm>
          <a:prstGeom prst="rect">
            <a:avLst/>
          </a:prstGeom>
        </p:spPr>
      </p:pic>
      <p:cxnSp>
        <p:nvCxnSpPr>
          <p:cNvPr id="3" name="Łącznik prosty 2">
            <a:extLst>
              <a:ext uri="{FF2B5EF4-FFF2-40B4-BE49-F238E27FC236}">
                <a16:creationId xmlns:a16="http://schemas.microsoft.com/office/drawing/2014/main" id="{A4DF83FD-8449-BD58-518B-EAE7530151E9}"/>
              </a:ext>
            </a:extLst>
          </p:cNvPr>
          <p:cNvCxnSpPr>
            <a:cxnSpLocks/>
          </p:cNvCxnSpPr>
          <p:nvPr userDrawn="1"/>
        </p:nvCxnSpPr>
        <p:spPr>
          <a:xfrm flipH="1">
            <a:off x="642939" y="6518275"/>
            <a:ext cx="1" cy="114300"/>
          </a:xfrm>
          <a:prstGeom prst="line">
            <a:avLst/>
          </a:prstGeom>
          <a:ln>
            <a:solidFill>
              <a:srgbClr val="29313F"/>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48B61560-536C-9BE9-E734-7F464816AEC4}"/>
              </a:ext>
            </a:extLst>
          </p:cNvPr>
          <p:cNvSpPr>
            <a:spLocks noGrp="1"/>
          </p:cNvSpPr>
          <p:nvPr>
            <p:ph type="sldNum" sz="quarter" idx="12"/>
          </p:nvPr>
        </p:nvSpPr>
        <p:spPr>
          <a:xfrm>
            <a:off x="304800" y="6461347"/>
            <a:ext cx="373520" cy="228600"/>
          </a:xfrm>
          <a:prstGeom prst="rect">
            <a:avLst/>
          </a:prstGeom>
        </p:spPr>
        <p:txBody>
          <a:bodyPr/>
          <a:lstStyle>
            <a:lvl1pPr algn="l">
              <a:defRPr sz="85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fld id="{28A2CE44-E3FE-8044-9024-371906504C62}" type="slidenum">
              <a:rPr lang="en-US" smtClean="0"/>
              <a:pPr/>
              <a:t>‹#›</a:t>
            </a:fld>
            <a:endParaRPr lang="en-US" dirty="0"/>
          </a:p>
        </p:txBody>
      </p:sp>
      <p:sp>
        <p:nvSpPr>
          <p:cNvPr id="15" name="Symbol zastępczy tekstu 20">
            <a:extLst>
              <a:ext uri="{FF2B5EF4-FFF2-40B4-BE49-F238E27FC236}">
                <a16:creationId xmlns:a16="http://schemas.microsoft.com/office/drawing/2014/main" id="{5416C0B1-E66B-1EC4-DA35-64432B900CBA}"/>
              </a:ext>
            </a:extLst>
          </p:cNvPr>
          <p:cNvSpPr>
            <a:spLocks noGrp="1"/>
          </p:cNvSpPr>
          <p:nvPr>
            <p:ph type="body" sz="quarter" idx="13" hasCustomPrompt="1"/>
          </p:nvPr>
        </p:nvSpPr>
        <p:spPr>
          <a:xfrm>
            <a:off x="352425" y="349841"/>
            <a:ext cx="5119799" cy="501650"/>
          </a:xfrm>
          <a:prstGeom prst="rect">
            <a:avLst/>
          </a:prstGeom>
        </p:spPr>
        <p:txBody>
          <a:bodyPr lIns="36000" tIns="36000" rIns="0">
            <a:noAutofit/>
          </a:bodyPr>
          <a:lstStyle>
            <a:lvl1pPr>
              <a:defRPr sz="175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Title</a:t>
            </a:r>
            <a:endParaRPr lang="pl-PL" dirty="0"/>
          </a:p>
        </p:txBody>
      </p:sp>
      <p:sp>
        <p:nvSpPr>
          <p:cNvPr id="2" name="Symbol zastępczy tekstu 6">
            <a:extLst>
              <a:ext uri="{FF2B5EF4-FFF2-40B4-BE49-F238E27FC236}">
                <a16:creationId xmlns:a16="http://schemas.microsoft.com/office/drawing/2014/main" id="{503A5D25-FE4E-1B48-22BF-74D1DE4D51A2}"/>
              </a:ext>
            </a:extLst>
          </p:cNvPr>
          <p:cNvSpPr>
            <a:spLocks noGrp="1"/>
          </p:cNvSpPr>
          <p:nvPr>
            <p:ph type="body" sz="quarter" idx="23" hasCustomPrompt="1"/>
          </p:nvPr>
        </p:nvSpPr>
        <p:spPr>
          <a:xfrm>
            <a:off x="639764" y="6471495"/>
            <a:ext cx="3590923" cy="184150"/>
          </a:xfrm>
          <a:prstGeom prst="rect">
            <a:avLst/>
          </a:prstGeom>
        </p:spPr>
        <p:txBody>
          <a:bodyPr/>
          <a:lstStyle>
            <a:lvl1pPr>
              <a:defRPr sz="850">
                <a:solidFill>
                  <a:schemeClr val="tx1"/>
                </a:solidFill>
                <a:latin typeface="Arial" panose="020B0604020202020204" pitchFamily="34" charset="0"/>
                <a:cs typeface="Arial" panose="020B0604020202020204" pitchFamily="34" charset="0"/>
              </a:defRPr>
            </a:lvl1pPr>
          </a:lstStyle>
          <a:p>
            <a:pPr lvl="0"/>
            <a:r>
              <a:rPr lang="en-US" dirty="0"/>
              <a:t>Building a Better Future Using Carbon for Good</a:t>
            </a:r>
          </a:p>
          <a:p>
            <a:pPr lvl="0"/>
            <a:endParaRPr lang="pl-PL" dirty="0"/>
          </a:p>
        </p:txBody>
      </p:sp>
    </p:spTree>
    <p:extLst>
      <p:ext uri="{BB962C8B-B14F-4D97-AF65-F5344CB8AC3E}">
        <p14:creationId xmlns:p14="http://schemas.microsoft.com/office/powerpoint/2010/main" val="27441134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TEXT AND LOGO MARK BLUE">
    <p:bg>
      <p:bgPr>
        <a:solidFill>
          <a:srgbClr val="A2BDC4"/>
        </a:solidFill>
        <a:effectLst/>
      </p:bgPr>
    </p:bg>
    <p:spTree>
      <p:nvGrpSpPr>
        <p:cNvPr id="1" name=""/>
        <p:cNvGrpSpPr/>
        <p:nvPr/>
      </p:nvGrpSpPr>
      <p:grpSpPr>
        <a:xfrm>
          <a:off x="0" y="0"/>
          <a:ext cx="0" cy="0"/>
          <a:chOff x="0" y="0"/>
          <a:chExt cx="0" cy="0"/>
        </a:xfrm>
      </p:grpSpPr>
      <p:pic>
        <p:nvPicPr>
          <p:cNvPr id="15" name="Obraz 14">
            <a:extLst>
              <a:ext uri="{FF2B5EF4-FFF2-40B4-BE49-F238E27FC236}">
                <a16:creationId xmlns:a16="http://schemas.microsoft.com/office/drawing/2014/main" id="{C34A297B-2C15-3C78-0915-ADD2E0170FC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9" name="Symbol zastępczy tekstu 20">
            <a:extLst>
              <a:ext uri="{FF2B5EF4-FFF2-40B4-BE49-F238E27FC236}">
                <a16:creationId xmlns:a16="http://schemas.microsoft.com/office/drawing/2014/main" id="{2DEB5DE0-7B87-C62A-FDB1-9B060D908D49}"/>
              </a:ext>
            </a:extLst>
          </p:cNvPr>
          <p:cNvSpPr>
            <a:spLocks noGrp="1"/>
          </p:cNvSpPr>
          <p:nvPr>
            <p:ph type="body" sz="quarter" idx="15" hasCustomPrompt="1"/>
          </p:nvPr>
        </p:nvSpPr>
        <p:spPr>
          <a:xfrm>
            <a:off x="352426" y="1407834"/>
            <a:ext cx="4320540" cy="3862070"/>
          </a:xfrm>
          <a:prstGeom prst="rect">
            <a:avLst/>
          </a:prstGeom>
        </p:spPr>
        <p:txBody>
          <a:bodyPr lIns="36000" tIns="36000" rIns="0">
            <a:normAutofit/>
          </a:bodyPr>
          <a:lstStyle>
            <a:lvl1pPr>
              <a:lnSpc>
                <a:spcPct val="100000"/>
              </a:lnSpc>
              <a:defRPr sz="1600" b="0" spc="30" baseline="0">
                <a:solidFill>
                  <a:schemeClr val="tx1">
                    <a:lumMod val="85000"/>
                    <a:lumOff val="15000"/>
                  </a:schemeClr>
                </a:solidFill>
                <a:latin typeface="Arial" panose="020B0604020202020204" pitchFamily="34" charset="0"/>
                <a:cs typeface="Arial" panose="020B0604020202020204" pitchFamily="34" charset="0"/>
              </a:defRPr>
            </a:lvl1pPr>
          </a:lstStyle>
          <a:p>
            <a:pPr lvl="0"/>
            <a:r>
              <a:rPr lang="pl-PL" dirty="0" err="1"/>
              <a:t>Click</a:t>
            </a:r>
            <a:r>
              <a:rPr lang="pl-PL" dirty="0"/>
              <a:t> to </a:t>
            </a:r>
            <a:r>
              <a:rPr lang="pl-PL" dirty="0" err="1"/>
              <a:t>edit</a:t>
            </a:r>
            <a:endParaRPr lang="pl-PL" dirty="0"/>
          </a:p>
        </p:txBody>
      </p:sp>
      <p:sp>
        <p:nvSpPr>
          <p:cNvPr id="2" name="Symbol zastępczy tekstu 20">
            <a:extLst>
              <a:ext uri="{FF2B5EF4-FFF2-40B4-BE49-F238E27FC236}">
                <a16:creationId xmlns:a16="http://schemas.microsoft.com/office/drawing/2014/main" id="{1D1CC226-A80E-E0D7-77BF-BCCBD7FBF4BB}"/>
              </a:ext>
            </a:extLst>
          </p:cNvPr>
          <p:cNvSpPr>
            <a:spLocks noGrp="1"/>
          </p:cNvSpPr>
          <p:nvPr>
            <p:ph type="body" sz="quarter" idx="13" hasCustomPrompt="1"/>
          </p:nvPr>
        </p:nvSpPr>
        <p:spPr>
          <a:xfrm>
            <a:off x="352425" y="349841"/>
            <a:ext cx="4747895" cy="501650"/>
          </a:xfrm>
          <a:prstGeom prst="rect">
            <a:avLst/>
          </a:prstGeom>
        </p:spPr>
        <p:txBody>
          <a:bodyPr lIns="36000" tIns="72000" rIns="0">
            <a:noAutofit/>
          </a:bodyPr>
          <a:lstStyle>
            <a:lvl1pPr>
              <a:lnSpc>
                <a:spcPts val="900"/>
              </a:lnSpc>
              <a:defRPr sz="175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r>
              <a:rPr lang="pl-PL" dirty="0" err="1"/>
              <a:t>Title</a:t>
            </a:r>
            <a:endParaRPr lang="pl-PL" dirty="0"/>
          </a:p>
          <a:p>
            <a:r>
              <a:rPr lang="pl-PL" dirty="0" err="1"/>
              <a:t>Title</a:t>
            </a:r>
            <a:endParaRPr lang="pl-PL" dirty="0"/>
          </a:p>
        </p:txBody>
      </p:sp>
      <p:cxnSp>
        <p:nvCxnSpPr>
          <p:cNvPr id="8" name="Łącznik prosty 7">
            <a:extLst>
              <a:ext uri="{FF2B5EF4-FFF2-40B4-BE49-F238E27FC236}">
                <a16:creationId xmlns:a16="http://schemas.microsoft.com/office/drawing/2014/main" id="{2324BD7D-1012-C9A3-F029-23FDABF9835D}"/>
              </a:ext>
            </a:extLst>
          </p:cNvPr>
          <p:cNvCxnSpPr>
            <a:cxnSpLocks/>
          </p:cNvCxnSpPr>
          <p:nvPr userDrawn="1"/>
        </p:nvCxnSpPr>
        <p:spPr>
          <a:xfrm flipH="1">
            <a:off x="642939" y="6518275"/>
            <a:ext cx="1" cy="114300"/>
          </a:xfrm>
          <a:prstGeom prst="line">
            <a:avLst/>
          </a:prstGeom>
          <a:ln>
            <a:solidFill>
              <a:srgbClr val="29313F"/>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9D2E4C5F-2BBF-A972-42F9-B5377444F115}"/>
              </a:ext>
            </a:extLst>
          </p:cNvPr>
          <p:cNvSpPr>
            <a:spLocks noGrp="1"/>
          </p:cNvSpPr>
          <p:nvPr>
            <p:ph type="sldNum" sz="quarter" idx="12"/>
          </p:nvPr>
        </p:nvSpPr>
        <p:spPr>
          <a:xfrm>
            <a:off x="296174" y="6461347"/>
            <a:ext cx="373520" cy="228600"/>
          </a:xfrm>
          <a:prstGeom prst="rect">
            <a:avLst/>
          </a:prstGeom>
        </p:spPr>
        <p:txBody>
          <a:bodyPr/>
          <a:lstStyle>
            <a:lvl1pPr algn="l">
              <a:defRPr sz="80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fld id="{28A2CE44-E3FE-8044-9024-371906504C62}" type="slidenum">
              <a:rPr lang="en-US" smtClean="0"/>
              <a:pPr/>
              <a:t>‹#›</a:t>
            </a:fld>
            <a:endParaRPr lang="en-US" dirty="0"/>
          </a:p>
        </p:txBody>
      </p:sp>
      <p:pic>
        <p:nvPicPr>
          <p:cNvPr id="3" name="Obraz 2">
            <a:extLst>
              <a:ext uri="{FF2B5EF4-FFF2-40B4-BE49-F238E27FC236}">
                <a16:creationId xmlns:a16="http://schemas.microsoft.com/office/drawing/2014/main" id="{32DF4568-D1CD-625A-0726-DF5A6F0A98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0350392" y="6275693"/>
            <a:ext cx="1841607" cy="610881"/>
          </a:xfrm>
          <a:prstGeom prst="rect">
            <a:avLst/>
          </a:prstGeom>
        </p:spPr>
      </p:pic>
      <p:sp>
        <p:nvSpPr>
          <p:cNvPr id="4" name="Symbol zastępczy tekstu 6">
            <a:extLst>
              <a:ext uri="{FF2B5EF4-FFF2-40B4-BE49-F238E27FC236}">
                <a16:creationId xmlns:a16="http://schemas.microsoft.com/office/drawing/2014/main" id="{E7E591AA-2F34-4579-23D8-EAA0EC1328AF}"/>
              </a:ext>
            </a:extLst>
          </p:cNvPr>
          <p:cNvSpPr>
            <a:spLocks noGrp="1"/>
          </p:cNvSpPr>
          <p:nvPr>
            <p:ph type="body" sz="quarter" idx="23" hasCustomPrompt="1"/>
          </p:nvPr>
        </p:nvSpPr>
        <p:spPr>
          <a:xfrm>
            <a:off x="639764" y="6471495"/>
            <a:ext cx="3590923" cy="184150"/>
          </a:xfrm>
          <a:prstGeom prst="rect">
            <a:avLst/>
          </a:prstGeom>
        </p:spPr>
        <p:txBody>
          <a:bodyPr/>
          <a:lstStyle>
            <a:lvl1pPr>
              <a:defRPr sz="850">
                <a:solidFill>
                  <a:schemeClr val="tx1"/>
                </a:solidFill>
                <a:latin typeface="Arial" panose="020B0604020202020204" pitchFamily="34" charset="0"/>
                <a:cs typeface="Arial" panose="020B0604020202020204" pitchFamily="34" charset="0"/>
              </a:defRPr>
            </a:lvl1pPr>
          </a:lstStyle>
          <a:p>
            <a:pPr lvl="0"/>
            <a:r>
              <a:rPr lang="en-US" dirty="0"/>
              <a:t>Building a Better Future Using Carbon for Good</a:t>
            </a:r>
          </a:p>
          <a:p>
            <a:pPr lvl="0"/>
            <a:endParaRPr lang="pl-PL" dirty="0"/>
          </a:p>
        </p:txBody>
      </p:sp>
    </p:spTree>
    <p:extLst>
      <p:ext uri="{BB962C8B-B14F-4D97-AF65-F5344CB8AC3E}">
        <p14:creationId xmlns:p14="http://schemas.microsoft.com/office/powerpoint/2010/main" val="18878472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content and concre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A0027503-9295-EF4E-76E3-409E2F8835A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9702800" y="6275692"/>
            <a:ext cx="2489200" cy="611335"/>
          </a:xfrm>
          <a:prstGeom prst="rect">
            <a:avLst/>
          </a:prstGeom>
        </p:spPr>
      </p:pic>
      <p:sp>
        <p:nvSpPr>
          <p:cNvPr id="5" name="Symbol zastępczy tekstu 20">
            <a:extLst>
              <a:ext uri="{FF2B5EF4-FFF2-40B4-BE49-F238E27FC236}">
                <a16:creationId xmlns:a16="http://schemas.microsoft.com/office/drawing/2014/main" id="{208D7381-6AAA-CF72-A5CC-8CBA2427B4E9}"/>
              </a:ext>
            </a:extLst>
          </p:cNvPr>
          <p:cNvSpPr>
            <a:spLocks noGrp="1"/>
          </p:cNvSpPr>
          <p:nvPr>
            <p:ph type="body" sz="quarter" idx="15" hasCustomPrompt="1"/>
          </p:nvPr>
        </p:nvSpPr>
        <p:spPr>
          <a:xfrm>
            <a:off x="352426" y="1407834"/>
            <a:ext cx="4463414" cy="3862070"/>
          </a:xfrm>
          <a:prstGeom prst="rect">
            <a:avLst/>
          </a:prstGeom>
        </p:spPr>
        <p:txBody>
          <a:bodyPr lIns="36000" tIns="36000" rIns="0">
            <a:normAutofit/>
          </a:bodyPr>
          <a:lstStyle>
            <a:lvl1pPr>
              <a:lnSpc>
                <a:spcPct val="100000"/>
              </a:lnSpc>
              <a:defRPr sz="1600" b="0" spc="30" baseline="0">
                <a:solidFill>
                  <a:schemeClr val="bg1">
                    <a:lumMod val="6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pl-PL" dirty="0"/>
          </a:p>
        </p:txBody>
      </p:sp>
      <p:cxnSp>
        <p:nvCxnSpPr>
          <p:cNvPr id="7" name="Łącznik prosty 6">
            <a:extLst>
              <a:ext uri="{FF2B5EF4-FFF2-40B4-BE49-F238E27FC236}">
                <a16:creationId xmlns:a16="http://schemas.microsoft.com/office/drawing/2014/main" id="{0F3EF2A7-C667-372C-02A6-80E42BEF7078}"/>
              </a:ext>
            </a:extLst>
          </p:cNvPr>
          <p:cNvCxnSpPr>
            <a:cxnSpLocks/>
          </p:cNvCxnSpPr>
          <p:nvPr userDrawn="1"/>
        </p:nvCxnSpPr>
        <p:spPr>
          <a:xfrm flipH="1">
            <a:off x="642939" y="6518275"/>
            <a:ext cx="1" cy="11430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Slide Number Placeholder 5">
            <a:extLst>
              <a:ext uri="{FF2B5EF4-FFF2-40B4-BE49-F238E27FC236}">
                <a16:creationId xmlns:a16="http://schemas.microsoft.com/office/drawing/2014/main" id="{50A1DBA7-33EC-BA18-3A44-76289745D9CD}"/>
              </a:ext>
            </a:extLst>
          </p:cNvPr>
          <p:cNvSpPr txBox="1">
            <a:spLocks/>
          </p:cNvSpPr>
          <p:nvPr userDrawn="1"/>
        </p:nvSpPr>
        <p:spPr>
          <a:xfrm>
            <a:off x="304800" y="6461347"/>
            <a:ext cx="373520" cy="228600"/>
          </a:xfrm>
          <a:prstGeom prst="rect">
            <a:avLst/>
          </a:prstGeom>
        </p:spPr>
        <p:txBody>
          <a:bodyPr/>
          <a:lstStyle>
            <a:defPPr>
              <a:defRPr lang="en-US"/>
            </a:defPPr>
            <a:lvl1pPr marL="0" algn="l" defTabSz="914400" rtl="0" eaLnBrk="1" latinLnBrk="0" hangingPunct="1">
              <a:defRPr sz="800" kern="1200">
                <a:solidFill>
                  <a:schemeClr val="tx1"/>
                </a:solidFill>
                <a:latin typeface="Verdana" panose="020B0604030504040204" pitchFamily="34" charset="0"/>
                <a:ea typeface="Verdana" panose="020B060403050404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8A2CE44-E3FE-8044-9024-371906504C62}" type="slidenum">
              <a:rPr lang="en-US" sz="850" smtClean="0">
                <a:solidFill>
                  <a:schemeClr val="bg1">
                    <a:lumMod val="50000"/>
                  </a:schemeClr>
                </a:solidFill>
                <a:latin typeface="Arial" panose="020B0604020202020204" pitchFamily="34" charset="0"/>
                <a:cs typeface="Arial" panose="020B0604020202020204" pitchFamily="34" charset="0"/>
              </a:rPr>
              <a:pPr/>
              <a:t>‹#›</a:t>
            </a:fld>
            <a:endParaRPr lang="en-US" sz="850" dirty="0">
              <a:solidFill>
                <a:schemeClr val="bg1">
                  <a:lumMod val="50000"/>
                </a:schemeClr>
              </a:solidFill>
              <a:latin typeface="Arial" panose="020B0604020202020204" pitchFamily="34" charset="0"/>
              <a:cs typeface="Arial" panose="020B0604020202020204" pitchFamily="34" charset="0"/>
            </a:endParaRPr>
          </a:p>
        </p:txBody>
      </p:sp>
      <p:sp>
        <p:nvSpPr>
          <p:cNvPr id="2" name="Symbol zastępczy tekstu 20">
            <a:extLst>
              <a:ext uri="{FF2B5EF4-FFF2-40B4-BE49-F238E27FC236}">
                <a16:creationId xmlns:a16="http://schemas.microsoft.com/office/drawing/2014/main" id="{E5E3C04F-134C-CC95-6DD2-A812EF6E966C}"/>
              </a:ext>
            </a:extLst>
          </p:cNvPr>
          <p:cNvSpPr>
            <a:spLocks noGrp="1"/>
          </p:cNvSpPr>
          <p:nvPr>
            <p:ph type="body" sz="quarter" idx="13" hasCustomPrompt="1"/>
          </p:nvPr>
        </p:nvSpPr>
        <p:spPr>
          <a:xfrm>
            <a:off x="352425" y="349841"/>
            <a:ext cx="4747895" cy="501650"/>
          </a:xfrm>
          <a:prstGeom prst="rect">
            <a:avLst/>
          </a:prstGeom>
        </p:spPr>
        <p:txBody>
          <a:bodyPr lIns="36000" tIns="72000" rIns="0">
            <a:noAutofit/>
          </a:bodyPr>
          <a:lstStyle>
            <a:lvl1pPr>
              <a:lnSpc>
                <a:spcPts val="900"/>
              </a:lnSpc>
              <a:defRPr sz="1750" b="1" spc="30" baseline="0">
                <a:solidFill>
                  <a:schemeClr val="bg1">
                    <a:lumMod val="65000"/>
                  </a:schemeClr>
                </a:solidFill>
                <a:latin typeface="Arial" panose="020B0604020202020204" pitchFamily="34" charset="0"/>
                <a:ea typeface="Verdana" panose="020B0604030504040204" pitchFamily="34" charset="0"/>
                <a:cs typeface="Arial" panose="020B0604020202020204" pitchFamily="34" charset="0"/>
              </a:defRPr>
            </a:lvl1pPr>
          </a:lstStyle>
          <a:p>
            <a:r>
              <a:rPr lang="pl-PL" dirty="0" err="1"/>
              <a:t>Title</a:t>
            </a:r>
            <a:endParaRPr lang="pl-PL" dirty="0"/>
          </a:p>
          <a:p>
            <a:r>
              <a:rPr lang="pl-PL" dirty="0" err="1"/>
              <a:t>Title</a:t>
            </a:r>
            <a:endParaRPr lang="pl-PL" dirty="0"/>
          </a:p>
        </p:txBody>
      </p:sp>
      <p:sp>
        <p:nvSpPr>
          <p:cNvPr id="3" name="Symbol zastępczy tekstu 6">
            <a:extLst>
              <a:ext uri="{FF2B5EF4-FFF2-40B4-BE49-F238E27FC236}">
                <a16:creationId xmlns:a16="http://schemas.microsoft.com/office/drawing/2014/main" id="{D0208479-87BD-1309-204A-D08A5D7B3E8B}"/>
              </a:ext>
            </a:extLst>
          </p:cNvPr>
          <p:cNvSpPr>
            <a:spLocks noGrp="1"/>
          </p:cNvSpPr>
          <p:nvPr>
            <p:ph type="body" sz="quarter" idx="23" hasCustomPrompt="1"/>
          </p:nvPr>
        </p:nvSpPr>
        <p:spPr>
          <a:xfrm>
            <a:off x="639764" y="6471495"/>
            <a:ext cx="3590923" cy="184150"/>
          </a:xfrm>
          <a:prstGeom prst="rect">
            <a:avLst/>
          </a:prstGeom>
        </p:spPr>
        <p:txBody>
          <a:bodyPr/>
          <a:lstStyle>
            <a:lvl1pPr>
              <a:defRPr sz="850">
                <a:solidFill>
                  <a:schemeClr val="bg1">
                    <a:lumMod val="50000"/>
                  </a:schemeClr>
                </a:solidFill>
                <a:latin typeface="Arial" panose="020B0604020202020204" pitchFamily="34" charset="0"/>
                <a:cs typeface="Arial" panose="020B0604020202020204" pitchFamily="34" charset="0"/>
              </a:defRPr>
            </a:lvl1pPr>
          </a:lstStyle>
          <a:p>
            <a:pPr lvl="0"/>
            <a:r>
              <a:rPr lang="en-US" dirty="0"/>
              <a:t>Building a Better Future Using Carbon for Good</a:t>
            </a:r>
          </a:p>
          <a:p>
            <a:pPr lvl="0"/>
            <a:endParaRPr lang="pl-PL" dirty="0"/>
          </a:p>
        </p:txBody>
      </p:sp>
    </p:spTree>
    <p:extLst>
      <p:ext uri="{BB962C8B-B14F-4D97-AF65-F5344CB8AC3E}">
        <p14:creationId xmlns:p14="http://schemas.microsoft.com/office/powerpoint/2010/main" val="24428160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FINAL">
    <p:bg>
      <p:bgPr>
        <a:solidFill>
          <a:srgbClr val="222121"/>
        </a:solidFill>
        <a:effectLst/>
      </p:bgPr>
    </p:bg>
    <p:spTree>
      <p:nvGrpSpPr>
        <p:cNvPr id="1" name=""/>
        <p:cNvGrpSpPr/>
        <p:nvPr/>
      </p:nvGrpSpPr>
      <p:grpSpPr>
        <a:xfrm>
          <a:off x="0" y="0"/>
          <a:ext cx="0" cy="0"/>
          <a:chOff x="0" y="0"/>
          <a:chExt cx="0" cy="0"/>
        </a:xfrm>
      </p:grpSpPr>
      <p:sp>
        <p:nvSpPr>
          <p:cNvPr id="7" name="Symbol zastępczy tekstu 6">
            <a:extLst>
              <a:ext uri="{FF2B5EF4-FFF2-40B4-BE49-F238E27FC236}">
                <a16:creationId xmlns:a16="http://schemas.microsoft.com/office/drawing/2014/main" id="{819DFE49-6EBD-B7D7-B865-0232C0314EF6}"/>
              </a:ext>
            </a:extLst>
          </p:cNvPr>
          <p:cNvSpPr>
            <a:spLocks noGrp="1"/>
          </p:cNvSpPr>
          <p:nvPr>
            <p:ph type="body" sz="quarter" idx="13" hasCustomPrompt="1"/>
          </p:nvPr>
        </p:nvSpPr>
        <p:spPr>
          <a:xfrm>
            <a:off x="475901" y="4846173"/>
            <a:ext cx="969994" cy="181156"/>
          </a:xfrm>
          <a:prstGeom prst="rect">
            <a:avLst/>
          </a:prstGeom>
        </p:spPr>
        <p:txBody>
          <a:bodyPr lIns="0" tIns="36000" rIns="0">
            <a:noAutofit/>
          </a:bodyPr>
          <a:lstStyle>
            <a:lvl1pPr>
              <a:defRPr sz="1100" b="1" i="0">
                <a:solidFill>
                  <a:srgbClr val="A2BDC4"/>
                </a:solidFill>
                <a:latin typeface="Arial" panose="020B0604020202020204" pitchFamily="34" charset="0"/>
                <a:ea typeface="Verdana" panose="020B0604030504040204" pitchFamily="34" charset="0"/>
                <a:cs typeface="Arial" panose="020B0604020202020204" pitchFamily="34" charset="0"/>
              </a:defRPr>
            </a:lvl1pPr>
          </a:lstStyle>
          <a:p>
            <a:pPr marR="0" algn="l" rtl="0"/>
            <a:r>
              <a:rPr lang="pl-PL" dirty="0" err="1"/>
              <a:t>Contact</a:t>
            </a:r>
            <a:endParaRPr lang="pl-PL" dirty="0"/>
          </a:p>
        </p:txBody>
      </p:sp>
      <p:sp>
        <p:nvSpPr>
          <p:cNvPr id="9" name="Subtitle 2">
            <a:extLst>
              <a:ext uri="{FF2B5EF4-FFF2-40B4-BE49-F238E27FC236}">
                <a16:creationId xmlns:a16="http://schemas.microsoft.com/office/drawing/2014/main" id="{0C5FF79A-35FF-3CED-AC76-4EEA43560866}"/>
              </a:ext>
            </a:extLst>
          </p:cNvPr>
          <p:cNvSpPr txBox="1">
            <a:spLocks/>
          </p:cNvSpPr>
          <p:nvPr userDrawn="1"/>
        </p:nvSpPr>
        <p:spPr>
          <a:xfrm>
            <a:off x="414940" y="6041227"/>
            <a:ext cx="4233520" cy="501486"/>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1700" b="0" i="0" kern="1200">
                <a:solidFill>
                  <a:srgbClr val="A2BDC4"/>
                </a:solidFill>
                <a:latin typeface="Arial" panose="020B060402020202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venir LT Std 35 Light" panose="020B0402020203020204" pitchFamily="34" charset="77"/>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venir LT Std 35 Light" panose="020B0402020203020204" pitchFamily="34" charset="77"/>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venir LT Std 35 Light" panose="020B0402020203020204" pitchFamily="34" charset="77"/>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venir LT Std 35 Light" panose="020B0402020203020204" pitchFamily="34"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859" spc="60" baseline="0" dirty="0">
                <a:latin typeface="Arial" panose="020B0604020202020204" pitchFamily="34" charset="0"/>
                <a:ea typeface="Verdana" panose="020B0604030504040204" pitchFamily="34" charset="0"/>
                <a:cs typeface="Arial" panose="020B0604020202020204" pitchFamily="34" charset="0"/>
              </a:rPr>
              <a:t>carbonbuilt.com</a:t>
            </a:r>
          </a:p>
        </p:txBody>
      </p:sp>
      <p:sp>
        <p:nvSpPr>
          <p:cNvPr id="10" name="Subtitle 2">
            <a:extLst>
              <a:ext uri="{FF2B5EF4-FFF2-40B4-BE49-F238E27FC236}">
                <a16:creationId xmlns:a16="http://schemas.microsoft.com/office/drawing/2014/main" id="{2E83D3B3-0D14-FB5A-77D8-D8C857623C09}"/>
              </a:ext>
            </a:extLst>
          </p:cNvPr>
          <p:cNvSpPr txBox="1">
            <a:spLocks/>
          </p:cNvSpPr>
          <p:nvPr userDrawn="1"/>
        </p:nvSpPr>
        <p:spPr>
          <a:xfrm>
            <a:off x="416847" y="5850010"/>
            <a:ext cx="1371948" cy="566029"/>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1700" b="0" i="0" kern="1200">
                <a:solidFill>
                  <a:srgbClr val="A2BDC4"/>
                </a:solidFill>
                <a:latin typeface="Arial" panose="020B060402020202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venir LT Std 35 Light" panose="020B0402020203020204" pitchFamily="34" charset="77"/>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venir LT Std 35 Light" panose="020B0402020203020204" pitchFamily="34" charset="77"/>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venir LT Std 35 Light" panose="020B0402020203020204" pitchFamily="34" charset="77"/>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venir LT Std 35 Light" panose="020B0402020203020204" pitchFamily="34"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050" spc="60" baseline="0" dirty="0">
                <a:latin typeface="Arial" panose="020B0604020202020204" pitchFamily="34" charset="0"/>
                <a:ea typeface="Verdana" panose="020B0604030504040204" pitchFamily="34" charset="0"/>
                <a:cs typeface="Arial" panose="020B0604020202020204" pitchFamily="34" charset="0"/>
              </a:rPr>
              <a:t>↘</a:t>
            </a:r>
          </a:p>
        </p:txBody>
      </p:sp>
      <p:pic>
        <p:nvPicPr>
          <p:cNvPr id="16" name="Obraz 15">
            <a:extLst>
              <a:ext uri="{FF2B5EF4-FFF2-40B4-BE49-F238E27FC236}">
                <a16:creationId xmlns:a16="http://schemas.microsoft.com/office/drawing/2014/main" id="{C81E2A89-A674-C2E4-2B3B-1AA63819F62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51920" y="170507"/>
            <a:ext cx="11888160" cy="1871653"/>
          </a:xfrm>
          <a:prstGeom prst="rect">
            <a:avLst/>
          </a:prstGeom>
        </p:spPr>
      </p:pic>
      <p:sp>
        <p:nvSpPr>
          <p:cNvPr id="2" name="Symbol zastępczy tekstu 6">
            <a:extLst>
              <a:ext uri="{FF2B5EF4-FFF2-40B4-BE49-F238E27FC236}">
                <a16:creationId xmlns:a16="http://schemas.microsoft.com/office/drawing/2014/main" id="{C208AC6E-C3C6-3632-9FB0-2EAF19F37D70}"/>
              </a:ext>
            </a:extLst>
          </p:cNvPr>
          <p:cNvSpPr>
            <a:spLocks noGrp="1"/>
          </p:cNvSpPr>
          <p:nvPr>
            <p:ph type="body" sz="quarter" idx="14" hasCustomPrompt="1"/>
          </p:nvPr>
        </p:nvSpPr>
        <p:spPr>
          <a:xfrm>
            <a:off x="475900" y="5135733"/>
            <a:ext cx="1423784" cy="579122"/>
          </a:xfrm>
          <a:prstGeom prst="rect">
            <a:avLst/>
          </a:prstGeom>
        </p:spPr>
        <p:txBody>
          <a:bodyPr lIns="0" tIns="72000" rIns="0">
            <a:noAutofit/>
          </a:bodyPr>
          <a:lstStyle>
            <a:lvl1pPr>
              <a:lnSpc>
                <a:spcPct val="5000"/>
              </a:lnSpc>
              <a:defRPr sz="850" b="0" i="0">
                <a:solidFill>
                  <a:srgbClr val="A2BDC4"/>
                </a:solidFill>
                <a:latin typeface="Arial" panose="020B0604020202020204" pitchFamily="34" charset="0"/>
                <a:ea typeface="Verdana" panose="020B0604030504040204" pitchFamily="34" charset="0"/>
                <a:cs typeface="Arial" panose="020B0604020202020204" pitchFamily="34" charset="0"/>
              </a:defRPr>
            </a:lvl1pPr>
          </a:lstStyle>
          <a:p>
            <a:pPr marR="0" algn="l" rtl="0"/>
            <a:r>
              <a:rPr lang="en-US" dirty="0"/>
              <a:t>Conor Cooper</a:t>
            </a:r>
          </a:p>
          <a:p>
            <a:pPr marR="0" algn="l" rtl="0"/>
            <a:r>
              <a:rPr lang="en-US" dirty="0"/>
              <a:t>Head of BD</a:t>
            </a:r>
          </a:p>
          <a:p>
            <a:pPr marR="0" algn="l" rtl="0"/>
            <a:r>
              <a:rPr lang="en-US" dirty="0"/>
              <a:t>+1 678 951 6533</a:t>
            </a:r>
          </a:p>
          <a:p>
            <a:pPr marR="0" algn="l" rtl="0"/>
            <a:r>
              <a:rPr lang="en-US" dirty="0"/>
              <a:t>ccooper@carbonbuilt.com</a:t>
            </a:r>
            <a:endParaRPr lang="pl-PL" dirty="0"/>
          </a:p>
        </p:txBody>
      </p:sp>
      <p:sp>
        <p:nvSpPr>
          <p:cNvPr id="4" name="Symbol zastępczy tekstu 6">
            <a:extLst>
              <a:ext uri="{FF2B5EF4-FFF2-40B4-BE49-F238E27FC236}">
                <a16:creationId xmlns:a16="http://schemas.microsoft.com/office/drawing/2014/main" id="{7152165B-C1C9-C5C7-3AB1-97BBB6D5047A}"/>
              </a:ext>
            </a:extLst>
          </p:cNvPr>
          <p:cNvSpPr>
            <a:spLocks noGrp="1"/>
          </p:cNvSpPr>
          <p:nvPr>
            <p:ph type="body" sz="quarter" idx="15" hasCustomPrompt="1"/>
          </p:nvPr>
        </p:nvSpPr>
        <p:spPr>
          <a:xfrm>
            <a:off x="2807799" y="4846173"/>
            <a:ext cx="969994" cy="181156"/>
          </a:xfrm>
          <a:prstGeom prst="rect">
            <a:avLst/>
          </a:prstGeom>
        </p:spPr>
        <p:txBody>
          <a:bodyPr lIns="0" tIns="36000" rIns="0">
            <a:noAutofit/>
          </a:bodyPr>
          <a:lstStyle>
            <a:lvl1pPr>
              <a:defRPr sz="1100" b="1" i="0">
                <a:solidFill>
                  <a:srgbClr val="A2BDC4"/>
                </a:solidFill>
                <a:latin typeface="Arial" panose="020B0604020202020204" pitchFamily="34" charset="0"/>
                <a:ea typeface="Verdana" panose="020B0604030504040204" pitchFamily="34" charset="0"/>
                <a:cs typeface="Arial" panose="020B0604020202020204" pitchFamily="34" charset="0"/>
              </a:defRPr>
            </a:lvl1pPr>
          </a:lstStyle>
          <a:p>
            <a:pPr marR="0" algn="l" rtl="0"/>
            <a:r>
              <a:rPr lang="pl-PL" dirty="0" err="1"/>
              <a:t>Vision</a:t>
            </a:r>
            <a:endParaRPr lang="pl-PL" dirty="0"/>
          </a:p>
        </p:txBody>
      </p:sp>
      <p:sp>
        <p:nvSpPr>
          <p:cNvPr id="5" name="Symbol zastępczy tekstu 6">
            <a:extLst>
              <a:ext uri="{FF2B5EF4-FFF2-40B4-BE49-F238E27FC236}">
                <a16:creationId xmlns:a16="http://schemas.microsoft.com/office/drawing/2014/main" id="{88D92A25-53E1-6017-A411-631E330799CE}"/>
              </a:ext>
            </a:extLst>
          </p:cNvPr>
          <p:cNvSpPr>
            <a:spLocks noGrp="1"/>
          </p:cNvSpPr>
          <p:nvPr>
            <p:ph type="body" sz="quarter" idx="16" hasCustomPrompt="1"/>
          </p:nvPr>
        </p:nvSpPr>
        <p:spPr>
          <a:xfrm>
            <a:off x="2807798" y="5135733"/>
            <a:ext cx="1733900" cy="579122"/>
          </a:xfrm>
          <a:prstGeom prst="rect">
            <a:avLst/>
          </a:prstGeom>
        </p:spPr>
        <p:txBody>
          <a:bodyPr lIns="0" tIns="0" rIns="0">
            <a:noAutofit/>
          </a:bodyPr>
          <a:lstStyle>
            <a:lvl1pPr>
              <a:lnSpc>
                <a:spcPct val="90000"/>
              </a:lnSpc>
              <a:defRPr sz="850" b="0" i="0">
                <a:solidFill>
                  <a:srgbClr val="A2BDC4"/>
                </a:solidFill>
                <a:latin typeface="Arial" panose="020B0604020202020204" pitchFamily="34" charset="0"/>
                <a:ea typeface="Verdana" panose="020B0604030504040204" pitchFamily="34" charset="0"/>
                <a:cs typeface="Arial" panose="020B0604020202020204" pitchFamily="34" charset="0"/>
              </a:defRPr>
            </a:lvl1pPr>
          </a:lstStyle>
          <a:p>
            <a:pPr marR="0" algn="l" rtl="0"/>
            <a:r>
              <a:rPr lang="en-US" dirty="0"/>
              <a:t>A world in which global economic prosperity is no longer a threat to the climate</a:t>
            </a:r>
          </a:p>
        </p:txBody>
      </p:sp>
      <p:sp>
        <p:nvSpPr>
          <p:cNvPr id="11" name="Symbol zastępczy tekstu 6">
            <a:extLst>
              <a:ext uri="{FF2B5EF4-FFF2-40B4-BE49-F238E27FC236}">
                <a16:creationId xmlns:a16="http://schemas.microsoft.com/office/drawing/2014/main" id="{E1435F3B-C32D-4DDD-021A-76B7CE9BB804}"/>
              </a:ext>
            </a:extLst>
          </p:cNvPr>
          <p:cNvSpPr>
            <a:spLocks noGrp="1"/>
          </p:cNvSpPr>
          <p:nvPr>
            <p:ph type="body" sz="quarter" idx="17" hasCustomPrompt="1"/>
          </p:nvPr>
        </p:nvSpPr>
        <p:spPr>
          <a:xfrm>
            <a:off x="5398599" y="4846173"/>
            <a:ext cx="969994" cy="181156"/>
          </a:xfrm>
          <a:prstGeom prst="rect">
            <a:avLst/>
          </a:prstGeom>
        </p:spPr>
        <p:txBody>
          <a:bodyPr lIns="0" tIns="36000" rIns="0">
            <a:noAutofit/>
          </a:bodyPr>
          <a:lstStyle>
            <a:lvl1pPr>
              <a:defRPr sz="1100" b="1" i="0">
                <a:solidFill>
                  <a:srgbClr val="A2BDC4"/>
                </a:solidFill>
                <a:latin typeface="Arial" panose="020B0604020202020204" pitchFamily="34" charset="0"/>
                <a:ea typeface="Verdana" panose="020B0604030504040204" pitchFamily="34" charset="0"/>
                <a:cs typeface="Arial" panose="020B0604020202020204" pitchFamily="34" charset="0"/>
              </a:defRPr>
            </a:lvl1pPr>
          </a:lstStyle>
          <a:p>
            <a:pPr marR="0" algn="l" rtl="0"/>
            <a:r>
              <a:rPr lang="pl-PL" dirty="0" err="1"/>
              <a:t>Mission</a:t>
            </a:r>
            <a:endParaRPr lang="pl-PL" dirty="0"/>
          </a:p>
        </p:txBody>
      </p:sp>
      <p:sp>
        <p:nvSpPr>
          <p:cNvPr id="12" name="Symbol zastępczy tekstu 6">
            <a:extLst>
              <a:ext uri="{FF2B5EF4-FFF2-40B4-BE49-F238E27FC236}">
                <a16:creationId xmlns:a16="http://schemas.microsoft.com/office/drawing/2014/main" id="{B686D378-5C9C-DBE4-0166-362F29FED781}"/>
              </a:ext>
            </a:extLst>
          </p:cNvPr>
          <p:cNvSpPr>
            <a:spLocks noGrp="1"/>
          </p:cNvSpPr>
          <p:nvPr>
            <p:ph type="body" sz="quarter" idx="18" hasCustomPrompt="1"/>
          </p:nvPr>
        </p:nvSpPr>
        <p:spPr>
          <a:xfrm>
            <a:off x="5398598" y="5135733"/>
            <a:ext cx="3570320" cy="579122"/>
          </a:xfrm>
          <a:prstGeom prst="rect">
            <a:avLst/>
          </a:prstGeom>
        </p:spPr>
        <p:txBody>
          <a:bodyPr lIns="0" tIns="0" rIns="0">
            <a:noAutofit/>
          </a:bodyPr>
          <a:lstStyle>
            <a:lvl1pPr>
              <a:lnSpc>
                <a:spcPct val="90000"/>
              </a:lnSpc>
              <a:defRPr sz="850" b="0" i="0">
                <a:solidFill>
                  <a:srgbClr val="A2BDC4"/>
                </a:solidFill>
                <a:latin typeface="Arial" panose="020B0604020202020204" pitchFamily="34" charset="0"/>
                <a:ea typeface="Verdana" panose="020B0604030504040204" pitchFamily="34" charset="0"/>
                <a:cs typeface="Arial" panose="020B0604020202020204" pitchFamily="34" charset="0"/>
              </a:defRPr>
            </a:lvl1pPr>
          </a:lstStyle>
          <a:p>
            <a:pPr marR="0" algn="l" rtl="0"/>
            <a:r>
              <a:rPr lang="en-US" dirty="0"/>
              <a:t>To enable concrete manufacturing to drive large-scale greenhouse gas emissions reductions through the cost-effective utilization of CO2 and industrial waste</a:t>
            </a:r>
          </a:p>
        </p:txBody>
      </p:sp>
    </p:spTree>
    <p:extLst>
      <p:ext uri="{BB962C8B-B14F-4D97-AF65-F5344CB8AC3E}">
        <p14:creationId xmlns:p14="http://schemas.microsoft.com/office/powerpoint/2010/main" val="93763062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_TITLE, TEXT, ARROWS">
    <p:spTree>
      <p:nvGrpSpPr>
        <p:cNvPr id="1" name=""/>
        <p:cNvGrpSpPr/>
        <p:nvPr/>
      </p:nvGrpSpPr>
      <p:grpSpPr>
        <a:xfrm>
          <a:off x="0" y="0"/>
          <a:ext cx="0" cy="0"/>
          <a:chOff x="0" y="0"/>
          <a:chExt cx="0" cy="0"/>
        </a:xfrm>
      </p:grpSpPr>
      <p:sp>
        <p:nvSpPr>
          <p:cNvPr id="26" name="Prostokąt 25">
            <a:extLst>
              <a:ext uri="{FF2B5EF4-FFF2-40B4-BE49-F238E27FC236}">
                <a16:creationId xmlns:a16="http://schemas.microsoft.com/office/drawing/2014/main" id="{3002A510-5479-69DE-C4FD-E89D938D8A60}"/>
              </a:ext>
            </a:extLst>
          </p:cNvPr>
          <p:cNvSpPr/>
          <p:nvPr userDrawn="1"/>
        </p:nvSpPr>
        <p:spPr>
          <a:xfrm>
            <a:off x="396240" y="1143000"/>
            <a:ext cx="3688080" cy="471678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ln>
                <a:noFill/>
              </a:ln>
            </a:endParaRPr>
          </a:p>
        </p:txBody>
      </p:sp>
      <p:sp>
        <p:nvSpPr>
          <p:cNvPr id="21" name="Text Placeholder 10">
            <a:extLst>
              <a:ext uri="{FF2B5EF4-FFF2-40B4-BE49-F238E27FC236}">
                <a16:creationId xmlns:a16="http://schemas.microsoft.com/office/drawing/2014/main" id="{FF45D810-9F9D-0918-879A-7CE3EBAC18CB}"/>
              </a:ext>
            </a:extLst>
          </p:cNvPr>
          <p:cNvSpPr>
            <a:spLocks noGrp="1"/>
          </p:cNvSpPr>
          <p:nvPr>
            <p:ph type="body" sz="quarter" idx="16" hasCustomPrompt="1"/>
          </p:nvPr>
        </p:nvSpPr>
        <p:spPr>
          <a:xfrm>
            <a:off x="403860" y="1335685"/>
            <a:ext cx="3276600" cy="752195"/>
          </a:xfrm>
          <a:prstGeom prst="homePlate">
            <a:avLst/>
          </a:prstGeom>
          <a:solidFill>
            <a:srgbClr val="A2BDC4"/>
          </a:solidFill>
        </p:spPr>
        <p:txBody>
          <a:bodyPr lIns="252000" tIns="144000" rIns="216000" anchor="ctr">
            <a:normAutofit/>
          </a:bodyPr>
          <a:lstStyle>
            <a:lvl1pPr marL="19050" indent="0">
              <a:lnSpc>
                <a:spcPct val="60000"/>
              </a:lnSpc>
              <a:buNone/>
              <a:tabLst/>
              <a:defRPr lang="en-US" sz="1600" b="0" i="0" kern="1200" dirty="0" smtClean="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Foundational</a:t>
            </a:r>
            <a:r>
              <a:rPr lang="pl-PL" dirty="0"/>
              <a:t> </a:t>
            </a:r>
            <a:r>
              <a:rPr lang="pl-PL" dirty="0" err="1"/>
              <a:t>Research</a:t>
            </a:r>
            <a:endParaRPr lang="pl-PL" dirty="0"/>
          </a:p>
          <a:p>
            <a:pPr lvl="0"/>
            <a:r>
              <a:rPr lang="pl-PL" dirty="0"/>
              <a:t>2013 - </a:t>
            </a:r>
            <a:r>
              <a:rPr lang="pl-PL" dirty="0" err="1"/>
              <a:t>present</a:t>
            </a:r>
            <a:endParaRPr lang="en-US" dirty="0"/>
          </a:p>
        </p:txBody>
      </p:sp>
      <p:sp>
        <p:nvSpPr>
          <p:cNvPr id="23" name="Symbol zastępczy tekstu 22">
            <a:extLst>
              <a:ext uri="{FF2B5EF4-FFF2-40B4-BE49-F238E27FC236}">
                <a16:creationId xmlns:a16="http://schemas.microsoft.com/office/drawing/2014/main" id="{33DDEFDE-7422-F08B-DDEE-7241E50361DF}"/>
              </a:ext>
            </a:extLst>
          </p:cNvPr>
          <p:cNvSpPr>
            <a:spLocks noGrp="1"/>
          </p:cNvSpPr>
          <p:nvPr>
            <p:ph type="body" sz="quarter" idx="17" hasCustomPrompt="1"/>
          </p:nvPr>
        </p:nvSpPr>
        <p:spPr>
          <a:xfrm>
            <a:off x="746125" y="3720268"/>
            <a:ext cx="2842895" cy="1662112"/>
          </a:xfrm>
          <a:prstGeom prst="rect">
            <a:avLst/>
          </a:prstGeom>
        </p:spPr>
        <p:txBody>
          <a:bodyPr lIns="0" tIns="0" rIns="0" bIns="0">
            <a:noAutofit/>
          </a:bodyPr>
          <a:lstStyle>
            <a:lvl1pPr>
              <a:lnSpc>
                <a:spcPct val="100000"/>
              </a:lnSpc>
              <a:defRPr sz="97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pPr lvl="0"/>
            <a:r>
              <a:rPr lang="en-US" dirty="0"/>
              <a:t>2015: “Direct Carbonation of Ca(OH)2… Implications for Carbon-Neutral Cementation”</a:t>
            </a:r>
          </a:p>
          <a:p>
            <a:pPr lvl="0"/>
            <a:r>
              <a:rPr lang="en-US" dirty="0"/>
              <a:t>2017: “Clinkering-free Cementation by Fly Ash Carbonation”</a:t>
            </a:r>
          </a:p>
          <a:p>
            <a:pPr lvl="0"/>
            <a:r>
              <a:rPr lang="en-US" dirty="0"/>
              <a:t>2019: “How Microstructure and Pore Moisture Affect Strength Gain in Portlandite-Enriched Composites That Mineralize CO2”</a:t>
            </a:r>
          </a:p>
          <a:p>
            <a:pPr lvl="0"/>
            <a:r>
              <a:rPr lang="en-US" dirty="0"/>
              <a:t>2021: “New Insights Into the Mechanisms of CO2 Mineralization by Portlandite”</a:t>
            </a:r>
            <a:endParaRPr lang="pl-PL" dirty="0"/>
          </a:p>
          <a:p>
            <a:pPr lvl="0"/>
            <a:endParaRPr lang="pl-PL" dirty="0"/>
          </a:p>
        </p:txBody>
      </p:sp>
      <p:sp>
        <p:nvSpPr>
          <p:cNvPr id="25" name="Symbol zastępczy obrazu 24">
            <a:extLst>
              <a:ext uri="{FF2B5EF4-FFF2-40B4-BE49-F238E27FC236}">
                <a16:creationId xmlns:a16="http://schemas.microsoft.com/office/drawing/2014/main" id="{7A0A81A7-A375-4F73-A5C7-85D0430553C6}"/>
              </a:ext>
            </a:extLst>
          </p:cNvPr>
          <p:cNvSpPr>
            <a:spLocks noGrp="1"/>
          </p:cNvSpPr>
          <p:nvPr>
            <p:ph type="pic" sz="quarter" idx="18" hasCustomPrompt="1"/>
          </p:nvPr>
        </p:nvSpPr>
        <p:spPr>
          <a:xfrm>
            <a:off x="703580" y="2263775"/>
            <a:ext cx="3022600" cy="1316038"/>
          </a:xfrm>
          <a:prstGeom prst="rect">
            <a:avLst/>
          </a:prstGeom>
          <a:noFill/>
          <a:ln>
            <a:noFill/>
          </a:ln>
        </p:spPr>
        <p:style>
          <a:lnRef idx="2">
            <a:schemeClr val="dk1"/>
          </a:lnRef>
          <a:fillRef idx="1">
            <a:schemeClr val="lt1"/>
          </a:fillRef>
          <a:effectRef idx="0">
            <a:schemeClr val="dk1"/>
          </a:effectRef>
          <a:fontRef idx="minor">
            <a:schemeClr val="dk1"/>
          </a:fontRef>
        </p:style>
        <p:txBody>
          <a:bodyPr/>
          <a:lstStyle>
            <a:lvl1pPr>
              <a:defRPr sz="12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pl-PL" dirty="0"/>
              <a:t>Picture that requires a grey background (for example picture with white background)</a:t>
            </a:r>
          </a:p>
          <a:p>
            <a:endParaRPr lang="pl-PL" dirty="0"/>
          </a:p>
        </p:txBody>
      </p:sp>
      <p:sp>
        <p:nvSpPr>
          <p:cNvPr id="27" name="Symbol zastępczy tekstu 22">
            <a:extLst>
              <a:ext uri="{FF2B5EF4-FFF2-40B4-BE49-F238E27FC236}">
                <a16:creationId xmlns:a16="http://schemas.microsoft.com/office/drawing/2014/main" id="{B5A88D98-2553-EF85-F71C-8AAEAF8ACD3F}"/>
              </a:ext>
            </a:extLst>
          </p:cNvPr>
          <p:cNvSpPr>
            <a:spLocks noGrp="1"/>
          </p:cNvSpPr>
          <p:nvPr>
            <p:ph type="body" sz="quarter" idx="19" hasCustomPrompt="1"/>
          </p:nvPr>
        </p:nvSpPr>
        <p:spPr>
          <a:xfrm>
            <a:off x="746125" y="5535771"/>
            <a:ext cx="2842895" cy="100647"/>
          </a:xfrm>
          <a:prstGeom prst="rect">
            <a:avLst/>
          </a:prstGeom>
        </p:spPr>
        <p:txBody>
          <a:bodyPr lIns="0" tIns="0" rIns="0" bIns="0">
            <a:noAutofit/>
          </a:bodyPr>
          <a:lstStyle>
            <a:lvl1pPr>
              <a:defRPr sz="1000" b="1">
                <a:solidFill>
                  <a:schemeClr val="tx1"/>
                </a:solidFill>
                <a:latin typeface="Arial" panose="020B0604020202020204" pitchFamily="34" charset="0"/>
                <a:cs typeface="Arial" panose="020B0604020202020204" pitchFamily="34" charset="0"/>
              </a:defRPr>
            </a:lvl1pPr>
          </a:lstStyle>
          <a:p>
            <a:pPr lvl="0"/>
            <a:r>
              <a:rPr lang="en-US" dirty="0"/>
              <a:t>→  extensive patent portfolio</a:t>
            </a:r>
          </a:p>
        </p:txBody>
      </p:sp>
      <p:sp>
        <p:nvSpPr>
          <p:cNvPr id="28" name="Prostokąt 27">
            <a:extLst>
              <a:ext uri="{FF2B5EF4-FFF2-40B4-BE49-F238E27FC236}">
                <a16:creationId xmlns:a16="http://schemas.microsoft.com/office/drawing/2014/main" id="{F375967A-3070-C399-7EA4-7ACF2F684F5C}"/>
              </a:ext>
            </a:extLst>
          </p:cNvPr>
          <p:cNvSpPr/>
          <p:nvPr userDrawn="1"/>
        </p:nvSpPr>
        <p:spPr>
          <a:xfrm>
            <a:off x="4229100" y="1143000"/>
            <a:ext cx="3688080" cy="471678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ln>
                <a:noFill/>
              </a:ln>
            </a:endParaRPr>
          </a:p>
        </p:txBody>
      </p:sp>
      <p:sp>
        <p:nvSpPr>
          <p:cNvPr id="29" name="Text Placeholder 10">
            <a:extLst>
              <a:ext uri="{FF2B5EF4-FFF2-40B4-BE49-F238E27FC236}">
                <a16:creationId xmlns:a16="http://schemas.microsoft.com/office/drawing/2014/main" id="{624236F5-C861-DA18-A8A5-7EDAEB342A91}"/>
              </a:ext>
            </a:extLst>
          </p:cNvPr>
          <p:cNvSpPr>
            <a:spLocks noGrp="1"/>
          </p:cNvSpPr>
          <p:nvPr>
            <p:ph type="body" sz="quarter" idx="20" hasCustomPrompt="1"/>
          </p:nvPr>
        </p:nvSpPr>
        <p:spPr>
          <a:xfrm>
            <a:off x="4236720" y="1335685"/>
            <a:ext cx="3276600" cy="752195"/>
          </a:xfrm>
          <a:prstGeom prst="homePlate">
            <a:avLst/>
          </a:prstGeom>
          <a:solidFill>
            <a:srgbClr val="A2BDC4"/>
          </a:solidFill>
        </p:spPr>
        <p:txBody>
          <a:bodyPr lIns="252000" tIns="144000" rIns="216000" anchor="ctr">
            <a:normAutofit/>
          </a:bodyPr>
          <a:lstStyle>
            <a:lvl1pPr marL="19050" indent="0">
              <a:lnSpc>
                <a:spcPct val="60000"/>
              </a:lnSpc>
              <a:buNone/>
              <a:tabLst/>
              <a:defRPr lang="en-US" sz="1600" b="0" i="0" kern="1200" dirty="0" smtClean="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Foundational</a:t>
            </a:r>
            <a:r>
              <a:rPr lang="pl-PL" dirty="0"/>
              <a:t> </a:t>
            </a:r>
            <a:r>
              <a:rPr lang="pl-PL" dirty="0" err="1"/>
              <a:t>Research</a:t>
            </a:r>
            <a:endParaRPr lang="pl-PL" dirty="0"/>
          </a:p>
          <a:p>
            <a:pPr lvl="0"/>
            <a:r>
              <a:rPr lang="pl-PL" dirty="0"/>
              <a:t>2013 - </a:t>
            </a:r>
            <a:r>
              <a:rPr lang="pl-PL" dirty="0" err="1"/>
              <a:t>present</a:t>
            </a:r>
            <a:endParaRPr lang="en-US" dirty="0"/>
          </a:p>
        </p:txBody>
      </p:sp>
      <p:sp>
        <p:nvSpPr>
          <p:cNvPr id="30" name="Symbol zastępczy tekstu 22">
            <a:extLst>
              <a:ext uri="{FF2B5EF4-FFF2-40B4-BE49-F238E27FC236}">
                <a16:creationId xmlns:a16="http://schemas.microsoft.com/office/drawing/2014/main" id="{D762D9EF-2FC3-935A-A850-C1A2A1973BF4}"/>
              </a:ext>
            </a:extLst>
          </p:cNvPr>
          <p:cNvSpPr>
            <a:spLocks noGrp="1"/>
          </p:cNvSpPr>
          <p:nvPr>
            <p:ph type="body" sz="quarter" idx="21" hasCustomPrompt="1"/>
          </p:nvPr>
        </p:nvSpPr>
        <p:spPr>
          <a:xfrm>
            <a:off x="4578985" y="3720268"/>
            <a:ext cx="2842895" cy="1662112"/>
          </a:xfrm>
          <a:prstGeom prst="rect">
            <a:avLst/>
          </a:prstGeom>
        </p:spPr>
        <p:txBody>
          <a:bodyPr lIns="0" tIns="64800" rIns="0" bIns="0">
            <a:noAutofit/>
          </a:bodyPr>
          <a:lstStyle>
            <a:lvl1pPr marL="171450" indent="-171450">
              <a:lnSpc>
                <a:spcPct val="30000"/>
              </a:lnSpc>
              <a:buFont typeface="Wingdings" panose="05000000000000000000" pitchFamily="2" charset="2"/>
              <a:buChar char="ü"/>
              <a:defRPr sz="970">
                <a:solidFill>
                  <a:schemeClr val="tx1"/>
                </a:solidFill>
                <a:latin typeface="Arial" panose="020B0604020202020204" pitchFamily="34" charset="0"/>
                <a:ea typeface="Verdana" panose="020B0604030504040204" pitchFamily="34" charset="0"/>
                <a:cs typeface="Arial" panose="020B0604020202020204" pitchFamily="34" charset="0"/>
              </a:defRPr>
            </a:lvl1pPr>
            <a:lvl2pPr>
              <a:defRPr sz="970">
                <a:latin typeface="Verdana" panose="020B0604030504040204" pitchFamily="34" charset="0"/>
                <a:ea typeface="Verdana" panose="020B0604030504040204" pitchFamily="34" charset="0"/>
              </a:defRPr>
            </a:lvl2pPr>
          </a:lstStyle>
          <a:p>
            <a:pPr lvl="0"/>
            <a:r>
              <a:rPr lang="en-US" dirty="0"/>
              <a:t>Funded by US DOE  </a:t>
            </a:r>
          </a:p>
          <a:p>
            <a:pPr lvl="0"/>
            <a:r>
              <a:rPr lang="en-US" dirty="0"/>
              <a:t>Field demos w/3rd party testing</a:t>
            </a:r>
          </a:p>
          <a:p>
            <a:pPr lvl="1"/>
            <a:r>
              <a:rPr lang="en-US" dirty="0"/>
              <a:t>WY pilot – 10,000 blocks</a:t>
            </a:r>
          </a:p>
          <a:p>
            <a:pPr lvl="1"/>
            <a:r>
              <a:rPr lang="en-US" dirty="0"/>
              <a:t>AL pilot – 5,000 blocks</a:t>
            </a:r>
          </a:p>
          <a:p>
            <a:pPr lvl="0"/>
            <a:r>
              <a:rPr lang="en-US" dirty="0"/>
              <a:t>Commercial system design</a:t>
            </a:r>
          </a:p>
          <a:p>
            <a:pPr lvl="0"/>
            <a:r>
              <a:rPr lang="en-US" dirty="0"/>
              <a:t>3rd party economic and env. analysis</a:t>
            </a:r>
          </a:p>
          <a:p>
            <a:pPr lvl="0"/>
            <a:r>
              <a:rPr lang="en-US" dirty="0"/>
              <a:t>XPRIZE: $7.5m Grand Prize to UCLA </a:t>
            </a:r>
          </a:p>
        </p:txBody>
      </p:sp>
      <p:sp>
        <p:nvSpPr>
          <p:cNvPr id="31" name="Symbol zastępczy obrazu 24">
            <a:extLst>
              <a:ext uri="{FF2B5EF4-FFF2-40B4-BE49-F238E27FC236}">
                <a16:creationId xmlns:a16="http://schemas.microsoft.com/office/drawing/2014/main" id="{0C4BA57B-8A69-4960-D79A-8D46EC03D8F9}"/>
              </a:ext>
            </a:extLst>
          </p:cNvPr>
          <p:cNvSpPr>
            <a:spLocks noGrp="1"/>
          </p:cNvSpPr>
          <p:nvPr>
            <p:ph type="pic" sz="quarter" idx="22" hasCustomPrompt="1"/>
          </p:nvPr>
        </p:nvSpPr>
        <p:spPr>
          <a:xfrm>
            <a:off x="4536440" y="2263775"/>
            <a:ext cx="3022600" cy="1316038"/>
          </a:xfrm>
          <a:prstGeom prst="rect">
            <a:avLst/>
          </a:prstGeom>
          <a:noFill/>
          <a:ln>
            <a:noFill/>
          </a:ln>
        </p:spPr>
        <p:style>
          <a:lnRef idx="2">
            <a:schemeClr val="dk1"/>
          </a:lnRef>
          <a:fillRef idx="1">
            <a:schemeClr val="lt1"/>
          </a:fillRef>
          <a:effectRef idx="0">
            <a:schemeClr val="dk1"/>
          </a:effectRef>
          <a:fontRef idx="minor">
            <a:schemeClr val="dk1"/>
          </a:fontRef>
        </p:style>
        <p:txBody>
          <a:bodyPr/>
          <a:lstStyle>
            <a:lvl1pPr>
              <a:defRPr sz="1050"/>
            </a:lvl1pPr>
          </a:lstStyle>
          <a:p>
            <a:r>
              <a:rPr lang="en-US" dirty="0"/>
              <a:t>Picture that requires a grey background (for example picture with white background)</a:t>
            </a:r>
          </a:p>
          <a:p>
            <a:endParaRPr lang="pl-PL" dirty="0"/>
          </a:p>
        </p:txBody>
      </p:sp>
      <p:sp>
        <p:nvSpPr>
          <p:cNvPr id="33" name="Prostokąt 32">
            <a:extLst>
              <a:ext uri="{FF2B5EF4-FFF2-40B4-BE49-F238E27FC236}">
                <a16:creationId xmlns:a16="http://schemas.microsoft.com/office/drawing/2014/main" id="{DFAC23FA-50AD-15C3-7C03-144183D3D181}"/>
              </a:ext>
            </a:extLst>
          </p:cNvPr>
          <p:cNvSpPr/>
          <p:nvPr userDrawn="1"/>
        </p:nvSpPr>
        <p:spPr>
          <a:xfrm>
            <a:off x="8107680" y="1143000"/>
            <a:ext cx="3688080" cy="471678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ln>
                <a:noFill/>
              </a:ln>
            </a:endParaRPr>
          </a:p>
        </p:txBody>
      </p:sp>
      <p:sp>
        <p:nvSpPr>
          <p:cNvPr id="34" name="Text Placeholder 10">
            <a:extLst>
              <a:ext uri="{FF2B5EF4-FFF2-40B4-BE49-F238E27FC236}">
                <a16:creationId xmlns:a16="http://schemas.microsoft.com/office/drawing/2014/main" id="{89D2619E-FF6E-69C5-A9AC-B0FD48AB9B11}"/>
              </a:ext>
            </a:extLst>
          </p:cNvPr>
          <p:cNvSpPr>
            <a:spLocks noGrp="1"/>
          </p:cNvSpPr>
          <p:nvPr>
            <p:ph type="body" sz="quarter" idx="24" hasCustomPrompt="1"/>
          </p:nvPr>
        </p:nvSpPr>
        <p:spPr>
          <a:xfrm>
            <a:off x="8115300" y="1335685"/>
            <a:ext cx="3276600" cy="752195"/>
          </a:xfrm>
          <a:prstGeom prst="homePlate">
            <a:avLst/>
          </a:prstGeom>
          <a:solidFill>
            <a:srgbClr val="A2BDC4"/>
          </a:solidFill>
        </p:spPr>
        <p:txBody>
          <a:bodyPr lIns="252000" tIns="144000" rIns="216000" anchor="ctr">
            <a:normAutofit/>
          </a:bodyPr>
          <a:lstStyle>
            <a:lvl1pPr marL="19050" indent="0">
              <a:lnSpc>
                <a:spcPct val="60000"/>
              </a:lnSpc>
              <a:buNone/>
              <a:tabLst/>
              <a:defRPr lang="en-US" sz="1600" b="0" i="0" kern="1200" dirty="0" smtClean="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Foundational</a:t>
            </a:r>
            <a:r>
              <a:rPr lang="pl-PL" dirty="0"/>
              <a:t> </a:t>
            </a:r>
            <a:r>
              <a:rPr lang="pl-PL" dirty="0" err="1"/>
              <a:t>Research</a:t>
            </a:r>
            <a:endParaRPr lang="pl-PL" dirty="0"/>
          </a:p>
          <a:p>
            <a:pPr lvl="0"/>
            <a:r>
              <a:rPr lang="pl-PL" dirty="0"/>
              <a:t>2013 - </a:t>
            </a:r>
            <a:r>
              <a:rPr lang="pl-PL" dirty="0" err="1"/>
              <a:t>present</a:t>
            </a:r>
            <a:endParaRPr lang="en-US" dirty="0"/>
          </a:p>
        </p:txBody>
      </p:sp>
      <p:sp>
        <p:nvSpPr>
          <p:cNvPr id="36" name="Symbol zastępczy obrazu 24">
            <a:extLst>
              <a:ext uri="{FF2B5EF4-FFF2-40B4-BE49-F238E27FC236}">
                <a16:creationId xmlns:a16="http://schemas.microsoft.com/office/drawing/2014/main" id="{996155B4-C330-2508-8A7F-D1C597274132}"/>
              </a:ext>
            </a:extLst>
          </p:cNvPr>
          <p:cNvSpPr>
            <a:spLocks noGrp="1"/>
          </p:cNvSpPr>
          <p:nvPr>
            <p:ph type="pic" sz="quarter" idx="26" hasCustomPrompt="1"/>
          </p:nvPr>
        </p:nvSpPr>
        <p:spPr>
          <a:xfrm>
            <a:off x="8415020" y="2263775"/>
            <a:ext cx="3022600" cy="1316038"/>
          </a:xfrm>
          <a:prstGeom prst="rect">
            <a:avLst/>
          </a:prstGeom>
          <a:noFill/>
          <a:ln>
            <a:noFill/>
          </a:ln>
        </p:spPr>
        <p:style>
          <a:lnRef idx="2">
            <a:schemeClr val="dk1"/>
          </a:lnRef>
          <a:fillRef idx="1">
            <a:schemeClr val="lt1"/>
          </a:fillRef>
          <a:effectRef idx="0">
            <a:schemeClr val="dk1"/>
          </a:effectRef>
          <a:fontRef idx="minor">
            <a:schemeClr val="dk1"/>
          </a:fontRef>
        </p:style>
        <p:txBody>
          <a:bodyPr/>
          <a:lstStyle>
            <a:lvl1pPr>
              <a:defRPr sz="105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pl-PL" dirty="0"/>
              <a:t>Picture that requires a grey background (for example picture with white background)</a:t>
            </a:r>
          </a:p>
          <a:p>
            <a:endParaRPr lang="pl-PL" dirty="0"/>
          </a:p>
        </p:txBody>
      </p:sp>
      <p:sp>
        <p:nvSpPr>
          <p:cNvPr id="4" name="Symbol zastępczy tekstu 22">
            <a:extLst>
              <a:ext uri="{FF2B5EF4-FFF2-40B4-BE49-F238E27FC236}">
                <a16:creationId xmlns:a16="http://schemas.microsoft.com/office/drawing/2014/main" id="{B012C480-9384-6AE4-624C-9C6790B56C5A}"/>
              </a:ext>
            </a:extLst>
          </p:cNvPr>
          <p:cNvSpPr>
            <a:spLocks noGrp="1"/>
          </p:cNvSpPr>
          <p:nvPr>
            <p:ph type="body" sz="quarter" idx="27" hasCustomPrompt="1"/>
          </p:nvPr>
        </p:nvSpPr>
        <p:spPr>
          <a:xfrm>
            <a:off x="8428300" y="3720268"/>
            <a:ext cx="2842895" cy="1662112"/>
          </a:xfrm>
          <a:prstGeom prst="rect">
            <a:avLst/>
          </a:prstGeom>
        </p:spPr>
        <p:txBody>
          <a:bodyPr lIns="0" tIns="64800" rIns="0" bIns="0">
            <a:noAutofit/>
          </a:bodyPr>
          <a:lstStyle>
            <a:lvl1pPr marL="171450" indent="-171450">
              <a:lnSpc>
                <a:spcPct val="30000"/>
              </a:lnSpc>
              <a:buFont typeface="Wingdings" panose="05000000000000000000" pitchFamily="2" charset="2"/>
              <a:buChar char="ü"/>
              <a:defRPr sz="970">
                <a:solidFill>
                  <a:schemeClr val="tx1"/>
                </a:solidFill>
                <a:latin typeface="Arial" panose="020B0604020202020204" pitchFamily="34" charset="0"/>
                <a:ea typeface="Verdana" panose="020B0604030504040204" pitchFamily="34" charset="0"/>
                <a:cs typeface="Arial" panose="020B0604020202020204" pitchFamily="34" charset="0"/>
              </a:defRPr>
            </a:lvl1pPr>
            <a:lvl2pPr>
              <a:defRPr sz="970">
                <a:latin typeface="Verdana" panose="020B0604030504040204" pitchFamily="34" charset="0"/>
                <a:ea typeface="Verdana" panose="020B0604030504040204" pitchFamily="34" charset="0"/>
              </a:defRPr>
            </a:lvl2pPr>
          </a:lstStyle>
          <a:p>
            <a:pPr lvl="0"/>
            <a:r>
              <a:rPr lang="en-US" dirty="0"/>
              <a:t>Funded by US DOE  </a:t>
            </a:r>
          </a:p>
          <a:p>
            <a:pPr lvl="0"/>
            <a:r>
              <a:rPr lang="en-US" dirty="0"/>
              <a:t>Field demos w/3rd party testing</a:t>
            </a:r>
          </a:p>
          <a:p>
            <a:pPr lvl="1"/>
            <a:r>
              <a:rPr lang="en-US" dirty="0"/>
              <a:t>WY pilot – 10,000 blocks</a:t>
            </a:r>
          </a:p>
          <a:p>
            <a:pPr lvl="1"/>
            <a:r>
              <a:rPr lang="en-US" dirty="0"/>
              <a:t>AL pilot – 5,000 blocks</a:t>
            </a:r>
          </a:p>
          <a:p>
            <a:pPr lvl="0"/>
            <a:r>
              <a:rPr lang="en-US" dirty="0"/>
              <a:t>Commercial system design</a:t>
            </a:r>
          </a:p>
          <a:p>
            <a:pPr lvl="0"/>
            <a:r>
              <a:rPr lang="en-US" dirty="0"/>
              <a:t>3rd party economic and env. analysis</a:t>
            </a:r>
          </a:p>
          <a:p>
            <a:pPr lvl="0"/>
            <a:r>
              <a:rPr lang="en-US" dirty="0"/>
              <a:t>XPRIZE: $7.5m Grand Prize to UCLA </a:t>
            </a:r>
          </a:p>
        </p:txBody>
      </p:sp>
      <p:pic>
        <p:nvPicPr>
          <p:cNvPr id="8" name="Obraz 7">
            <a:extLst>
              <a:ext uri="{FF2B5EF4-FFF2-40B4-BE49-F238E27FC236}">
                <a16:creationId xmlns:a16="http://schemas.microsoft.com/office/drawing/2014/main" id="{C5C6781A-5835-8B33-83FA-D11042B4515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350392" y="6275693"/>
            <a:ext cx="1841607" cy="610881"/>
          </a:xfrm>
          <a:prstGeom prst="rect">
            <a:avLst/>
          </a:prstGeom>
        </p:spPr>
      </p:pic>
      <p:cxnSp>
        <p:nvCxnSpPr>
          <p:cNvPr id="5" name="Łącznik prosty 4">
            <a:extLst>
              <a:ext uri="{FF2B5EF4-FFF2-40B4-BE49-F238E27FC236}">
                <a16:creationId xmlns:a16="http://schemas.microsoft.com/office/drawing/2014/main" id="{20F06A2C-BB3C-A992-F32B-0BA44BFD76CE}"/>
              </a:ext>
            </a:extLst>
          </p:cNvPr>
          <p:cNvCxnSpPr>
            <a:cxnSpLocks/>
          </p:cNvCxnSpPr>
          <p:nvPr userDrawn="1"/>
        </p:nvCxnSpPr>
        <p:spPr>
          <a:xfrm flipH="1">
            <a:off x="642939" y="6518275"/>
            <a:ext cx="1" cy="114300"/>
          </a:xfrm>
          <a:prstGeom prst="line">
            <a:avLst/>
          </a:prstGeom>
          <a:ln>
            <a:solidFill>
              <a:srgbClr val="29313F"/>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F7B94A63-A308-8E11-46D3-29D6A5A9F909}"/>
              </a:ext>
            </a:extLst>
          </p:cNvPr>
          <p:cNvSpPr>
            <a:spLocks noGrp="1"/>
          </p:cNvSpPr>
          <p:nvPr>
            <p:ph type="sldNum" sz="quarter" idx="12"/>
          </p:nvPr>
        </p:nvSpPr>
        <p:spPr>
          <a:xfrm>
            <a:off x="304800" y="6461347"/>
            <a:ext cx="373520" cy="228600"/>
          </a:xfrm>
          <a:prstGeom prst="rect">
            <a:avLst/>
          </a:prstGeom>
        </p:spPr>
        <p:txBody>
          <a:bodyPr/>
          <a:lstStyle>
            <a:lvl1pPr algn="l">
              <a:defRPr sz="85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fld id="{28A2CE44-E3FE-8044-9024-371906504C62}" type="slidenum">
              <a:rPr lang="en-US" smtClean="0"/>
              <a:pPr/>
              <a:t>‹#›</a:t>
            </a:fld>
            <a:endParaRPr lang="en-US" dirty="0"/>
          </a:p>
        </p:txBody>
      </p:sp>
      <p:sp>
        <p:nvSpPr>
          <p:cNvPr id="11" name="Symbol zastępczy tekstu 20">
            <a:extLst>
              <a:ext uri="{FF2B5EF4-FFF2-40B4-BE49-F238E27FC236}">
                <a16:creationId xmlns:a16="http://schemas.microsoft.com/office/drawing/2014/main" id="{DF076E0E-2240-C062-DB60-34158D5F4744}"/>
              </a:ext>
            </a:extLst>
          </p:cNvPr>
          <p:cNvSpPr>
            <a:spLocks noGrp="1"/>
          </p:cNvSpPr>
          <p:nvPr>
            <p:ph type="body" sz="quarter" idx="13" hasCustomPrompt="1"/>
          </p:nvPr>
        </p:nvSpPr>
        <p:spPr>
          <a:xfrm>
            <a:off x="352425" y="349841"/>
            <a:ext cx="10484947" cy="228600"/>
          </a:xfrm>
          <a:prstGeom prst="rect">
            <a:avLst/>
          </a:prstGeom>
        </p:spPr>
        <p:txBody>
          <a:bodyPr lIns="36000" tIns="36000" rIns="0">
            <a:noAutofit/>
          </a:bodyPr>
          <a:lstStyle>
            <a:lvl1pPr>
              <a:defRPr sz="175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Title</a:t>
            </a:r>
            <a:endParaRPr lang="pl-PL" dirty="0"/>
          </a:p>
        </p:txBody>
      </p:sp>
      <p:sp>
        <p:nvSpPr>
          <p:cNvPr id="2" name="Symbol zastępczy tekstu 6">
            <a:extLst>
              <a:ext uri="{FF2B5EF4-FFF2-40B4-BE49-F238E27FC236}">
                <a16:creationId xmlns:a16="http://schemas.microsoft.com/office/drawing/2014/main" id="{1D1BB273-812D-7C5F-B2CE-D3BDC4FA0B16}"/>
              </a:ext>
            </a:extLst>
          </p:cNvPr>
          <p:cNvSpPr>
            <a:spLocks noGrp="1"/>
          </p:cNvSpPr>
          <p:nvPr>
            <p:ph type="body" sz="quarter" idx="23" hasCustomPrompt="1"/>
          </p:nvPr>
        </p:nvSpPr>
        <p:spPr>
          <a:xfrm>
            <a:off x="639764" y="6471495"/>
            <a:ext cx="3590923" cy="184150"/>
          </a:xfrm>
          <a:prstGeom prst="rect">
            <a:avLst/>
          </a:prstGeom>
        </p:spPr>
        <p:txBody>
          <a:bodyPr/>
          <a:lstStyle>
            <a:lvl1pPr>
              <a:defRPr sz="850">
                <a:solidFill>
                  <a:schemeClr val="tx1"/>
                </a:solidFill>
                <a:latin typeface="Arial" panose="020B0604020202020204" pitchFamily="34" charset="0"/>
                <a:cs typeface="Arial" panose="020B0604020202020204" pitchFamily="34" charset="0"/>
              </a:defRPr>
            </a:lvl1pPr>
          </a:lstStyle>
          <a:p>
            <a:pPr lvl="0"/>
            <a:r>
              <a:rPr lang="en-US" dirty="0"/>
              <a:t>Building a Better Future Using Carbon for Good</a:t>
            </a:r>
          </a:p>
          <a:p>
            <a:pPr lvl="0"/>
            <a:endParaRPr lang="pl-PL" dirty="0"/>
          </a:p>
        </p:txBody>
      </p:sp>
    </p:spTree>
    <p:extLst>
      <p:ext uri="{BB962C8B-B14F-4D97-AF65-F5344CB8AC3E}">
        <p14:creationId xmlns:p14="http://schemas.microsoft.com/office/powerpoint/2010/main" val="913193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SECTIO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326A6048-6567-30A8-5301-AB170CE109E9}"/>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dk1">
              <a:alpha val="34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dirty="0">
              <a:latin typeface="Arial" panose="020B0604020202020204" pitchFamily="34" charset="0"/>
              <a:cs typeface="Arial" panose="020B0604020202020204" pitchFamily="34" charset="0"/>
            </a:endParaRPr>
          </a:p>
        </p:txBody>
      </p:sp>
      <p:sp>
        <p:nvSpPr>
          <p:cNvPr id="4" name="Symbol zastępczy tekstu 2">
            <a:extLst>
              <a:ext uri="{FF2B5EF4-FFF2-40B4-BE49-F238E27FC236}">
                <a16:creationId xmlns:a16="http://schemas.microsoft.com/office/drawing/2014/main" id="{F4EEEBA9-CCC3-7FCA-E2F8-D5B1790759EA}"/>
              </a:ext>
            </a:extLst>
          </p:cNvPr>
          <p:cNvSpPr txBox="1">
            <a:spLocks/>
          </p:cNvSpPr>
          <p:nvPr userDrawn="1"/>
        </p:nvSpPr>
        <p:spPr>
          <a:xfrm>
            <a:off x="678320" y="6002827"/>
            <a:ext cx="5638660" cy="473075"/>
          </a:xfrm>
          <a:prstGeom prst="rect">
            <a:avLst/>
          </a:prstGeom>
        </p:spPr>
        <p:txBody>
          <a:bodyPr lIns="36000" tIns="36000" rIns="0">
            <a:noAutofit/>
          </a:bodyPr>
          <a:lstStyle>
            <a:lvl1pPr marL="0" indent="0" algn="l" defTabSz="914400" rtl="0" eaLnBrk="1" latinLnBrk="0" hangingPunct="1">
              <a:lnSpc>
                <a:spcPct val="90000"/>
              </a:lnSpc>
              <a:spcBef>
                <a:spcPts val="1000"/>
              </a:spcBef>
              <a:buFont typeface="Arial" panose="020B0604020202020204" pitchFamily="34" charset="0"/>
              <a:buNone/>
              <a:defRPr sz="1300" b="1" i="0" kern="1200" spc="30" baseline="0">
                <a:solidFill>
                  <a:schemeClr val="tx1">
                    <a:lumMod val="85000"/>
                    <a:lumOff val="15000"/>
                  </a:schemeClr>
                </a:solidFill>
                <a:latin typeface="Verdana" panose="020B0604030504040204" pitchFamily="34" charset="0"/>
                <a:ea typeface="Verdana" panose="020B0604030504040204" pitchFamily="34"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venir LT Std 35 Light" panose="020B0402020203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venir LT Std 35 Light" panose="020B0402020203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venir LT Std 35 Light" panose="020B0402020203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venir LT Std 35 Light" panose="020B0402020203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100" b="0" dirty="0">
                <a:solidFill>
                  <a:schemeClr val="bg1"/>
                </a:solidFill>
                <a:latin typeface="Arial" panose="020B0604020202020204" pitchFamily="34" charset="0"/>
              </a:rPr>
              <a:t>Building a Better Future Using Carbon for Good</a:t>
            </a:r>
          </a:p>
        </p:txBody>
      </p:sp>
      <p:sp>
        <p:nvSpPr>
          <p:cNvPr id="11" name="Symbol zastępczy tekstu 10">
            <a:extLst>
              <a:ext uri="{FF2B5EF4-FFF2-40B4-BE49-F238E27FC236}">
                <a16:creationId xmlns:a16="http://schemas.microsoft.com/office/drawing/2014/main" id="{E0E183BC-2613-F5BE-253A-705B603DB1B6}"/>
              </a:ext>
            </a:extLst>
          </p:cNvPr>
          <p:cNvSpPr>
            <a:spLocks noGrp="1"/>
          </p:cNvSpPr>
          <p:nvPr>
            <p:ph type="body" sz="quarter" idx="10" hasCustomPrompt="1"/>
          </p:nvPr>
        </p:nvSpPr>
        <p:spPr>
          <a:xfrm>
            <a:off x="678320" y="723900"/>
            <a:ext cx="6796900" cy="2308860"/>
          </a:xfrm>
          <a:prstGeom prst="rect">
            <a:avLst/>
          </a:prstGeom>
        </p:spPr>
        <p:txBody>
          <a:bodyPr/>
          <a:lstStyle>
            <a:lvl1pPr>
              <a:defRPr sz="4000" b="1">
                <a:solidFill>
                  <a:schemeClr val="bg1"/>
                </a:solidFill>
                <a:latin typeface="Arial" panose="020B0604020202020204" pitchFamily="34" charset="0"/>
                <a:cs typeface="Arial" panose="020B0604020202020204" pitchFamily="34" charset="0"/>
              </a:defRPr>
            </a:lvl1pPr>
          </a:lstStyle>
          <a:p>
            <a:pPr lvl="0"/>
            <a:r>
              <a:rPr lang="pl-PL" dirty="0" err="1"/>
              <a:t>Very</a:t>
            </a:r>
            <a:r>
              <a:rPr lang="pl-PL" dirty="0"/>
              <a:t> </a:t>
            </a:r>
            <a:r>
              <a:rPr lang="pl-PL" dirty="0" err="1"/>
              <a:t>long</a:t>
            </a:r>
            <a:r>
              <a:rPr lang="pl-PL" dirty="0"/>
              <a:t> </a:t>
            </a:r>
            <a:r>
              <a:rPr lang="pl-PL" dirty="0" err="1"/>
              <a:t>title</a:t>
            </a:r>
            <a:r>
              <a:rPr lang="pl-PL" dirty="0"/>
              <a:t> </a:t>
            </a:r>
            <a:r>
              <a:rPr lang="pl-PL" dirty="0" err="1"/>
              <a:t>goes</a:t>
            </a:r>
            <a:r>
              <a:rPr lang="pl-PL" dirty="0"/>
              <a:t> </a:t>
            </a:r>
            <a:r>
              <a:rPr lang="pl-PL" dirty="0" err="1"/>
              <a:t>here</a:t>
            </a:r>
            <a:endParaRPr lang="pl-PL" dirty="0"/>
          </a:p>
        </p:txBody>
      </p:sp>
      <p:sp>
        <p:nvSpPr>
          <p:cNvPr id="12" name="Symbol zastępczy tekstu 10">
            <a:extLst>
              <a:ext uri="{FF2B5EF4-FFF2-40B4-BE49-F238E27FC236}">
                <a16:creationId xmlns:a16="http://schemas.microsoft.com/office/drawing/2014/main" id="{AD8034C0-643E-FB8D-CCB9-C5B4A8BD6F9E}"/>
              </a:ext>
            </a:extLst>
          </p:cNvPr>
          <p:cNvSpPr>
            <a:spLocks noGrp="1"/>
          </p:cNvSpPr>
          <p:nvPr>
            <p:ph type="body" sz="quarter" idx="11" hasCustomPrompt="1"/>
          </p:nvPr>
        </p:nvSpPr>
        <p:spPr>
          <a:xfrm>
            <a:off x="8176260" y="3230245"/>
            <a:ext cx="4183380" cy="2787822"/>
          </a:xfrm>
          <a:prstGeom prst="rect">
            <a:avLst/>
          </a:prstGeom>
        </p:spPr>
        <p:txBody>
          <a:bodyPr/>
          <a:lstStyle>
            <a:lvl1pPr>
              <a:defRPr sz="23000" b="1">
                <a:solidFill>
                  <a:schemeClr val="bg1"/>
                </a:solidFill>
                <a:latin typeface="Arial" panose="020B0604020202020204" pitchFamily="34" charset="0"/>
                <a:cs typeface="Arial" panose="020B0604020202020204" pitchFamily="34" charset="0"/>
              </a:defRPr>
            </a:lvl1pPr>
          </a:lstStyle>
          <a:p>
            <a:pPr lvl="0"/>
            <a:r>
              <a:rPr lang="pl-PL"/>
              <a:t>01</a:t>
            </a:r>
            <a:endParaRPr lang="pl-PL" dirty="0"/>
          </a:p>
        </p:txBody>
      </p:sp>
    </p:spTree>
    <p:extLst>
      <p:ext uri="{BB962C8B-B14F-4D97-AF65-F5344CB8AC3E}">
        <p14:creationId xmlns:p14="http://schemas.microsoft.com/office/powerpoint/2010/main" val="8025856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_TITLE, TEXT, ARROWS">
    <p:spTree>
      <p:nvGrpSpPr>
        <p:cNvPr id="1" name=""/>
        <p:cNvGrpSpPr/>
        <p:nvPr/>
      </p:nvGrpSpPr>
      <p:grpSpPr>
        <a:xfrm>
          <a:off x="0" y="0"/>
          <a:ext cx="0" cy="0"/>
          <a:chOff x="0" y="0"/>
          <a:chExt cx="0" cy="0"/>
        </a:xfrm>
      </p:grpSpPr>
      <p:sp>
        <p:nvSpPr>
          <p:cNvPr id="26" name="Prostokąt 25">
            <a:extLst>
              <a:ext uri="{FF2B5EF4-FFF2-40B4-BE49-F238E27FC236}">
                <a16:creationId xmlns:a16="http://schemas.microsoft.com/office/drawing/2014/main" id="{3002A510-5479-69DE-C4FD-E89D938D8A60}"/>
              </a:ext>
            </a:extLst>
          </p:cNvPr>
          <p:cNvSpPr/>
          <p:nvPr userDrawn="1"/>
        </p:nvSpPr>
        <p:spPr>
          <a:xfrm>
            <a:off x="899160" y="1647824"/>
            <a:ext cx="10119360" cy="974716"/>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lIns="2880000" rIns="0" rtlCol="0"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pl-PL" sz="1200" dirty="0">
              <a:ln>
                <a:noFill/>
              </a:ln>
              <a:solidFill>
                <a:schemeClr val="tx1"/>
              </a:solidFill>
              <a:latin typeface="Verdana" panose="020B0604030504040204" pitchFamily="34" charset="0"/>
              <a:ea typeface="Verdana" panose="020B0604030504040204" pitchFamily="34" charset="0"/>
            </a:endParaRPr>
          </a:p>
        </p:txBody>
      </p:sp>
      <p:sp>
        <p:nvSpPr>
          <p:cNvPr id="21" name="Text Placeholder 10">
            <a:extLst>
              <a:ext uri="{FF2B5EF4-FFF2-40B4-BE49-F238E27FC236}">
                <a16:creationId xmlns:a16="http://schemas.microsoft.com/office/drawing/2014/main" id="{FF45D810-9F9D-0918-879A-7CE3EBAC18CB}"/>
              </a:ext>
            </a:extLst>
          </p:cNvPr>
          <p:cNvSpPr>
            <a:spLocks noGrp="1"/>
          </p:cNvSpPr>
          <p:nvPr>
            <p:ph type="body" sz="quarter" idx="16" hasCustomPrompt="1"/>
          </p:nvPr>
        </p:nvSpPr>
        <p:spPr>
          <a:xfrm>
            <a:off x="899160" y="1658565"/>
            <a:ext cx="4175760" cy="950015"/>
          </a:xfrm>
          <a:prstGeom prst="homePlate">
            <a:avLst/>
          </a:prstGeom>
          <a:solidFill>
            <a:srgbClr val="172937"/>
          </a:solidFill>
        </p:spPr>
        <p:txBody>
          <a:bodyPr lIns="252000" tIns="144000" rIns="216000" anchor="ctr">
            <a:normAutofit/>
          </a:bodyPr>
          <a:lstStyle>
            <a:lvl1pPr marL="19050" indent="0">
              <a:lnSpc>
                <a:spcPts val="900"/>
              </a:lnSpc>
              <a:buNone/>
              <a:tabLst/>
              <a:defRPr lang="en-US" sz="1600" b="0" i="0" kern="1200" spc="60" baseline="0" dirty="0" smtClean="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en-US" dirty="0"/>
          </a:p>
        </p:txBody>
      </p:sp>
      <p:sp>
        <p:nvSpPr>
          <p:cNvPr id="12" name="Prostokąt 11">
            <a:extLst>
              <a:ext uri="{FF2B5EF4-FFF2-40B4-BE49-F238E27FC236}">
                <a16:creationId xmlns:a16="http://schemas.microsoft.com/office/drawing/2014/main" id="{1CED90B0-136D-0A0F-AEAA-BFEF160C4FCA}"/>
              </a:ext>
            </a:extLst>
          </p:cNvPr>
          <p:cNvSpPr/>
          <p:nvPr userDrawn="1"/>
        </p:nvSpPr>
        <p:spPr>
          <a:xfrm>
            <a:off x="899160" y="3994784"/>
            <a:ext cx="10119360" cy="983616"/>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200" dirty="0">
              <a:ln>
                <a:noFill/>
              </a:ln>
              <a:solidFill>
                <a:schemeClr val="tx1"/>
              </a:solidFill>
              <a:latin typeface="Verdana" panose="020B0604030504040204" pitchFamily="34" charset="0"/>
              <a:ea typeface="Verdana" panose="020B0604030504040204" pitchFamily="34" charset="0"/>
            </a:endParaRPr>
          </a:p>
        </p:txBody>
      </p:sp>
      <p:sp>
        <p:nvSpPr>
          <p:cNvPr id="6" name="Prostokąt 5">
            <a:extLst>
              <a:ext uri="{FF2B5EF4-FFF2-40B4-BE49-F238E27FC236}">
                <a16:creationId xmlns:a16="http://schemas.microsoft.com/office/drawing/2014/main" id="{B3C1A0AE-13B2-2884-913E-6C1E7A637F24}"/>
              </a:ext>
            </a:extLst>
          </p:cNvPr>
          <p:cNvSpPr/>
          <p:nvPr userDrawn="1"/>
        </p:nvSpPr>
        <p:spPr>
          <a:xfrm>
            <a:off x="899160" y="2806064"/>
            <a:ext cx="10119360" cy="983616"/>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200" dirty="0">
              <a:ln>
                <a:noFill/>
              </a:ln>
              <a:solidFill>
                <a:schemeClr val="tx1"/>
              </a:solidFill>
              <a:latin typeface="Verdana" panose="020B0604030504040204" pitchFamily="34" charset="0"/>
              <a:ea typeface="Verdana" panose="020B0604030504040204" pitchFamily="34" charset="0"/>
            </a:endParaRPr>
          </a:p>
        </p:txBody>
      </p:sp>
      <p:sp>
        <p:nvSpPr>
          <p:cNvPr id="9" name="Prostokąt 8">
            <a:extLst>
              <a:ext uri="{FF2B5EF4-FFF2-40B4-BE49-F238E27FC236}">
                <a16:creationId xmlns:a16="http://schemas.microsoft.com/office/drawing/2014/main" id="{D1F4CAB0-B3D5-69D6-55A0-47C0443A6B3B}"/>
              </a:ext>
            </a:extLst>
          </p:cNvPr>
          <p:cNvSpPr/>
          <p:nvPr userDrawn="1"/>
        </p:nvSpPr>
        <p:spPr>
          <a:xfrm>
            <a:off x="8511540" y="2821304"/>
            <a:ext cx="2506980" cy="2157096"/>
          </a:xfrm>
          <a:prstGeom prst="rect">
            <a:avLst/>
          </a:prstGeom>
          <a:solidFill>
            <a:srgbClr val="1729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pl-PL" sz="1800" b="0" i="0" u="none" strike="noStrike" spc="80" baseline="30000"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10" name="Text Placeholder 10">
            <a:extLst>
              <a:ext uri="{FF2B5EF4-FFF2-40B4-BE49-F238E27FC236}">
                <a16:creationId xmlns:a16="http://schemas.microsoft.com/office/drawing/2014/main" id="{8E973294-B9CD-1B59-4A64-DB594CA6AE29}"/>
              </a:ext>
            </a:extLst>
          </p:cNvPr>
          <p:cNvSpPr>
            <a:spLocks noGrp="1"/>
          </p:cNvSpPr>
          <p:nvPr>
            <p:ph type="body" sz="quarter" idx="20" hasCustomPrompt="1"/>
          </p:nvPr>
        </p:nvSpPr>
        <p:spPr>
          <a:xfrm>
            <a:off x="899160" y="2816805"/>
            <a:ext cx="4175760" cy="950015"/>
          </a:xfrm>
          <a:prstGeom prst="homePlate">
            <a:avLst/>
          </a:prstGeom>
          <a:solidFill>
            <a:srgbClr val="A2BDC4"/>
          </a:solidFill>
        </p:spPr>
        <p:txBody>
          <a:bodyPr lIns="252000" tIns="144000" rIns="216000" anchor="ctr">
            <a:normAutofit/>
          </a:bodyPr>
          <a:lstStyle>
            <a:lvl1pPr marL="19050" indent="0">
              <a:lnSpc>
                <a:spcPts val="900"/>
              </a:lnSpc>
              <a:buNone/>
              <a:tabLst/>
              <a:defRPr lang="en-US" sz="1600" b="0" i="0" kern="1200" spc="60" baseline="0" dirty="0" smtClean="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en-US" dirty="0"/>
          </a:p>
        </p:txBody>
      </p:sp>
      <p:sp>
        <p:nvSpPr>
          <p:cNvPr id="11" name="Text Placeholder 10">
            <a:extLst>
              <a:ext uri="{FF2B5EF4-FFF2-40B4-BE49-F238E27FC236}">
                <a16:creationId xmlns:a16="http://schemas.microsoft.com/office/drawing/2014/main" id="{1D7179AC-669F-7B36-C6CB-2EBB023BF624}"/>
              </a:ext>
            </a:extLst>
          </p:cNvPr>
          <p:cNvSpPr>
            <a:spLocks noGrp="1"/>
          </p:cNvSpPr>
          <p:nvPr>
            <p:ph type="body" sz="quarter" idx="21" hasCustomPrompt="1"/>
          </p:nvPr>
        </p:nvSpPr>
        <p:spPr>
          <a:xfrm>
            <a:off x="899160" y="3997905"/>
            <a:ext cx="4175760" cy="980495"/>
          </a:xfrm>
          <a:prstGeom prst="homePlate">
            <a:avLst/>
          </a:prstGeom>
          <a:solidFill>
            <a:srgbClr val="A2BDC4"/>
          </a:solidFill>
        </p:spPr>
        <p:txBody>
          <a:bodyPr lIns="252000" tIns="144000" rIns="216000" anchor="ctr">
            <a:normAutofit/>
          </a:bodyPr>
          <a:lstStyle>
            <a:lvl1pPr marL="19050" indent="0">
              <a:lnSpc>
                <a:spcPts val="900"/>
              </a:lnSpc>
              <a:buNone/>
              <a:tabLst/>
              <a:defRPr lang="en-US" sz="1600" b="0" i="0" kern="1200" spc="60" baseline="0" dirty="0" smtClean="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en-US" dirty="0"/>
          </a:p>
        </p:txBody>
      </p:sp>
      <p:sp>
        <p:nvSpPr>
          <p:cNvPr id="4" name="Symbol zastępczy tekstu 3">
            <a:extLst>
              <a:ext uri="{FF2B5EF4-FFF2-40B4-BE49-F238E27FC236}">
                <a16:creationId xmlns:a16="http://schemas.microsoft.com/office/drawing/2014/main" id="{38177E20-8EBF-711D-49D4-73097A860BE5}"/>
              </a:ext>
            </a:extLst>
          </p:cNvPr>
          <p:cNvSpPr>
            <a:spLocks noGrp="1"/>
          </p:cNvSpPr>
          <p:nvPr>
            <p:ph type="body" sz="quarter" idx="22" hasCustomPrompt="1"/>
          </p:nvPr>
        </p:nvSpPr>
        <p:spPr>
          <a:xfrm>
            <a:off x="5255462" y="1653168"/>
            <a:ext cx="4667250" cy="969372"/>
          </a:xfrm>
          <a:prstGeom prst="rect">
            <a:avLst/>
          </a:prstGeom>
        </p:spPr>
        <p:txBody>
          <a:bodyPr anchor="ctr"/>
          <a:lstStyle>
            <a:lvl1pPr marL="171450" indent="-171450">
              <a:lnSpc>
                <a:spcPts val="600"/>
              </a:lnSpc>
              <a:buFont typeface="Arial" panose="020B0604020202020204" pitchFamily="34" charset="0"/>
              <a:buChar char="•"/>
              <a:defRPr sz="120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text</a:t>
            </a:r>
            <a:endParaRPr lang="pl-PL" dirty="0"/>
          </a:p>
        </p:txBody>
      </p:sp>
      <p:sp>
        <p:nvSpPr>
          <p:cNvPr id="8" name="Symbol zastępczy tekstu 3">
            <a:extLst>
              <a:ext uri="{FF2B5EF4-FFF2-40B4-BE49-F238E27FC236}">
                <a16:creationId xmlns:a16="http://schemas.microsoft.com/office/drawing/2014/main" id="{6D075D05-5BCE-FA12-ABB2-3E158BEE9963}"/>
              </a:ext>
            </a:extLst>
          </p:cNvPr>
          <p:cNvSpPr>
            <a:spLocks noGrp="1"/>
          </p:cNvSpPr>
          <p:nvPr>
            <p:ph type="body" sz="quarter" idx="23" hasCustomPrompt="1"/>
          </p:nvPr>
        </p:nvSpPr>
        <p:spPr>
          <a:xfrm>
            <a:off x="5255462" y="2807386"/>
            <a:ext cx="3062848" cy="969372"/>
          </a:xfrm>
          <a:prstGeom prst="rect">
            <a:avLst/>
          </a:prstGeom>
        </p:spPr>
        <p:txBody>
          <a:bodyPr anchor="ctr"/>
          <a:lstStyle>
            <a:lvl1pPr marL="171450" indent="-171450">
              <a:lnSpc>
                <a:spcPct val="100000"/>
              </a:lnSpc>
              <a:buFont typeface="Arial" panose="020B0604020202020204" pitchFamily="34" charset="0"/>
              <a:buChar char="•"/>
              <a:defRPr sz="120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text</a:t>
            </a:r>
            <a:endParaRPr lang="en-US" dirty="0"/>
          </a:p>
        </p:txBody>
      </p:sp>
      <p:sp>
        <p:nvSpPr>
          <p:cNvPr id="15" name="Symbol zastępczy tekstu 3">
            <a:extLst>
              <a:ext uri="{FF2B5EF4-FFF2-40B4-BE49-F238E27FC236}">
                <a16:creationId xmlns:a16="http://schemas.microsoft.com/office/drawing/2014/main" id="{32A78DCE-DC90-93BB-E024-4B4A881913F5}"/>
              </a:ext>
            </a:extLst>
          </p:cNvPr>
          <p:cNvSpPr>
            <a:spLocks noGrp="1"/>
          </p:cNvSpPr>
          <p:nvPr>
            <p:ph type="body" sz="quarter" idx="24" hasCustomPrompt="1"/>
          </p:nvPr>
        </p:nvSpPr>
        <p:spPr>
          <a:xfrm>
            <a:off x="5255462" y="3994741"/>
            <a:ext cx="3062848" cy="969372"/>
          </a:xfrm>
          <a:prstGeom prst="rect">
            <a:avLst/>
          </a:prstGeom>
        </p:spPr>
        <p:txBody>
          <a:bodyPr anchor="ctr"/>
          <a:lstStyle>
            <a:lvl1pPr marL="171450" indent="-171450">
              <a:lnSpc>
                <a:spcPts val="600"/>
              </a:lnSpc>
              <a:buFont typeface="Arial" panose="020B0604020202020204" pitchFamily="34" charset="0"/>
              <a:buChar char="•"/>
              <a:defRPr sz="120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text</a:t>
            </a:r>
            <a:endParaRPr lang="pl-PL" dirty="0"/>
          </a:p>
        </p:txBody>
      </p:sp>
      <p:pic>
        <p:nvPicPr>
          <p:cNvPr id="13" name="Obraz 12">
            <a:extLst>
              <a:ext uri="{FF2B5EF4-FFF2-40B4-BE49-F238E27FC236}">
                <a16:creationId xmlns:a16="http://schemas.microsoft.com/office/drawing/2014/main" id="{5F862042-7DC8-6FD2-10FF-4FF984D277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350392" y="6275693"/>
            <a:ext cx="1841607" cy="610881"/>
          </a:xfrm>
          <a:prstGeom prst="rect">
            <a:avLst/>
          </a:prstGeom>
        </p:spPr>
      </p:pic>
      <p:cxnSp>
        <p:nvCxnSpPr>
          <p:cNvPr id="14" name="Łącznik prosty 13">
            <a:extLst>
              <a:ext uri="{FF2B5EF4-FFF2-40B4-BE49-F238E27FC236}">
                <a16:creationId xmlns:a16="http://schemas.microsoft.com/office/drawing/2014/main" id="{79C705E5-6A02-89DD-CDF1-0510F3DDFCD7}"/>
              </a:ext>
            </a:extLst>
          </p:cNvPr>
          <p:cNvCxnSpPr>
            <a:cxnSpLocks/>
          </p:cNvCxnSpPr>
          <p:nvPr userDrawn="1"/>
        </p:nvCxnSpPr>
        <p:spPr>
          <a:xfrm flipH="1">
            <a:off x="642939" y="6518275"/>
            <a:ext cx="1" cy="114300"/>
          </a:xfrm>
          <a:prstGeom prst="line">
            <a:avLst/>
          </a:prstGeom>
          <a:ln>
            <a:solidFill>
              <a:srgbClr val="29313F"/>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33E16854-BF5C-54AB-C21B-A9AFE6FE5C3E}"/>
              </a:ext>
            </a:extLst>
          </p:cNvPr>
          <p:cNvSpPr>
            <a:spLocks noGrp="1"/>
          </p:cNvSpPr>
          <p:nvPr>
            <p:ph type="sldNum" sz="quarter" idx="12"/>
          </p:nvPr>
        </p:nvSpPr>
        <p:spPr>
          <a:xfrm>
            <a:off x="304800" y="6461347"/>
            <a:ext cx="373520" cy="228600"/>
          </a:xfrm>
          <a:prstGeom prst="rect">
            <a:avLst/>
          </a:prstGeom>
        </p:spPr>
        <p:txBody>
          <a:bodyPr/>
          <a:lstStyle>
            <a:lvl1pPr algn="l">
              <a:defRPr sz="85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fld id="{28A2CE44-E3FE-8044-9024-371906504C62}" type="slidenum">
              <a:rPr lang="en-US" smtClean="0"/>
              <a:pPr/>
              <a:t>‹#›</a:t>
            </a:fld>
            <a:endParaRPr lang="en-US" dirty="0"/>
          </a:p>
        </p:txBody>
      </p:sp>
      <p:sp>
        <p:nvSpPr>
          <p:cNvPr id="18" name="Symbol zastępczy tekstu 20">
            <a:extLst>
              <a:ext uri="{FF2B5EF4-FFF2-40B4-BE49-F238E27FC236}">
                <a16:creationId xmlns:a16="http://schemas.microsoft.com/office/drawing/2014/main" id="{0E97D5EE-FA42-2C8E-3CED-9A9456AB6370}"/>
              </a:ext>
            </a:extLst>
          </p:cNvPr>
          <p:cNvSpPr>
            <a:spLocks noGrp="1"/>
          </p:cNvSpPr>
          <p:nvPr>
            <p:ph type="body" sz="quarter" idx="13" hasCustomPrompt="1"/>
          </p:nvPr>
        </p:nvSpPr>
        <p:spPr>
          <a:xfrm>
            <a:off x="352425" y="349841"/>
            <a:ext cx="10484947" cy="228600"/>
          </a:xfrm>
          <a:prstGeom prst="rect">
            <a:avLst/>
          </a:prstGeom>
        </p:spPr>
        <p:txBody>
          <a:bodyPr lIns="36000" tIns="36000" rIns="0">
            <a:noAutofit/>
          </a:bodyPr>
          <a:lstStyle>
            <a:lvl1pPr>
              <a:defRPr sz="175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Title</a:t>
            </a:r>
            <a:endParaRPr lang="pl-PL" dirty="0"/>
          </a:p>
        </p:txBody>
      </p:sp>
      <p:sp>
        <p:nvSpPr>
          <p:cNvPr id="7" name="Symbol zastępczy tekstu 3">
            <a:extLst>
              <a:ext uri="{FF2B5EF4-FFF2-40B4-BE49-F238E27FC236}">
                <a16:creationId xmlns:a16="http://schemas.microsoft.com/office/drawing/2014/main" id="{EA940C11-3191-369A-53E8-96EEE53C6566}"/>
              </a:ext>
            </a:extLst>
          </p:cNvPr>
          <p:cNvSpPr>
            <a:spLocks noGrp="1"/>
          </p:cNvSpPr>
          <p:nvPr>
            <p:ph type="body" sz="quarter" idx="25" hasCustomPrompt="1"/>
          </p:nvPr>
        </p:nvSpPr>
        <p:spPr>
          <a:xfrm>
            <a:off x="8511540" y="3403131"/>
            <a:ext cx="2506980" cy="969372"/>
          </a:xfrm>
          <a:prstGeom prst="rect">
            <a:avLst/>
          </a:prstGeom>
        </p:spPr>
        <p:txBody>
          <a:bodyPr anchor="ctr"/>
          <a:lstStyle>
            <a:lvl1pPr marL="0" indent="0" algn="ctr">
              <a:lnSpc>
                <a:spcPct val="100000"/>
              </a:lnSpc>
              <a:buFont typeface="Arial" panose="020B0604020202020204" pitchFamily="34" charset="0"/>
              <a:buNone/>
              <a:defRPr sz="1800" b="1">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lvl="0"/>
            <a:r>
              <a:rPr lang="pl-PL" sz="1800" b="1" dirty="0" err="1"/>
              <a:t>Click</a:t>
            </a:r>
            <a:r>
              <a:rPr lang="pl-PL" sz="1800" b="1" dirty="0"/>
              <a:t> to </a:t>
            </a:r>
            <a:r>
              <a:rPr lang="pl-PL" sz="1800" b="1" dirty="0" err="1"/>
              <a:t>edit</a:t>
            </a:r>
            <a:endParaRPr lang="en-US" dirty="0"/>
          </a:p>
        </p:txBody>
      </p:sp>
      <p:sp>
        <p:nvSpPr>
          <p:cNvPr id="2" name="Symbol zastępczy tekstu 6">
            <a:extLst>
              <a:ext uri="{FF2B5EF4-FFF2-40B4-BE49-F238E27FC236}">
                <a16:creationId xmlns:a16="http://schemas.microsoft.com/office/drawing/2014/main" id="{E3D704CA-5D78-A539-E58E-47A8D23EE2F9}"/>
              </a:ext>
            </a:extLst>
          </p:cNvPr>
          <p:cNvSpPr>
            <a:spLocks noGrp="1"/>
          </p:cNvSpPr>
          <p:nvPr>
            <p:ph type="body" sz="quarter" idx="26" hasCustomPrompt="1"/>
          </p:nvPr>
        </p:nvSpPr>
        <p:spPr>
          <a:xfrm>
            <a:off x="639764" y="6471495"/>
            <a:ext cx="3590923" cy="184150"/>
          </a:xfrm>
          <a:prstGeom prst="rect">
            <a:avLst/>
          </a:prstGeom>
        </p:spPr>
        <p:txBody>
          <a:bodyPr/>
          <a:lstStyle>
            <a:lvl1pPr>
              <a:defRPr sz="850">
                <a:solidFill>
                  <a:schemeClr val="tx1"/>
                </a:solidFill>
                <a:latin typeface="Arial" panose="020B0604020202020204" pitchFamily="34" charset="0"/>
                <a:cs typeface="Arial" panose="020B0604020202020204" pitchFamily="34" charset="0"/>
              </a:defRPr>
            </a:lvl1pPr>
          </a:lstStyle>
          <a:p>
            <a:pPr lvl="0"/>
            <a:r>
              <a:rPr lang="en-US" dirty="0"/>
              <a:t>Building a Better Future Using Carbon for Good</a:t>
            </a:r>
          </a:p>
          <a:p>
            <a:pPr lvl="0"/>
            <a:endParaRPr lang="pl-PL" dirty="0"/>
          </a:p>
        </p:txBody>
      </p:sp>
    </p:spTree>
    <p:extLst>
      <p:ext uri="{BB962C8B-B14F-4D97-AF65-F5344CB8AC3E}">
        <p14:creationId xmlns:p14="http://schemas.microsoft.com/office/powerpoint/2010/main" val="8563950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3_TITLE, TEXT, ARROWS">
    <p:spTree>
      <p:nvGrpSpPr>
        <p:cNvPr id="1" name=""/>
        <p:cNvGrpSpPr/>
        <p:nvPr/>
      </p:nvGrpSpPr>
      <p:grpSpPr>
        <a:xfrm>
          <a:off x="0" y="0"/>
          <a:ext cx="0" cy="0"/>
          <a:chOff x="0" y="0"/>
          <a:chExt cx="0" cy="0"/>
        </a:xfrm>
      </p:grpSpPr>
      <p:sp>
        <p:nvSpPr>
          <p:cNvPr id="22" name="Text Placeholder 10">
            <a:extLst>
              <a:ext uri="{FF2B5EF4-FFF2-40B4-BE49-F238E27FC236}">
                <a16:creationId xmlns:a16="http://schemas.microsoft.com/office/drawing/2014/main" id="{E980F0C8-A450-593B-45D5-6B22404D8DBA}"/>
              </a:ext>
            </a:extLst>
          </p:cNvPr>
          <p:cNvSpPr>
            <a:spLocks noGrp="1"/>
          </p:cNvSpPr>
          <p:nvPr>
            <p:ph type="body" sz="quarter" idx="26" hasCustomPrompt="1"/>
          </p:nvPr>
        </p:nvSpPr>
        <p:spPr>
          <a:xfrm>
            <a:off x="899160" y="1130300"/>
            <a:ext cx="3287078" cy="1026803"/>
          </a:xfrm>
          <a:prstGeom prst="homePlate">
            <a:avLst/>
          </a:prstGeom>
          <a:solidFill>
            <a:srgbClr val="A2BDC4"/>
          </a:solidFill>
        </p:spPr>
        <p:txBody>
          <a:bodyPr lIns="252000" tIns="72000" rIns="216000" anchor="ctr">
            <a:normAutofit/>
          </a:bodyPr>
          <a:lstStyle>
            <a:lvl1pPr marL="19050" indent="0">
              <a:lnSpc>
                <a:spcPts val="900"/>
              </a:lnSpc>
              <a:buNone/>
              <a:tabLst/>
              <a:defRPr lang="en-US" sz="1500" b="0" i="0" kern="1200" dirty="0" smtClean="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en-US" dirty="0"/>
          </a:p>
        </p:txBody>
      </p:sp>
      <p:sp>
        <p:nvSpPr>
          <p:cNvPr id="27" name="Text Placeholder 10">
            <a:extLst>
              <a:ext uri="{FF2B5EF4-FFF2-40B4-BE49-F238E27FC236}">
                <a16:creationId xmlns:a16="http://schemas.microsoft.com/office/drawing/2014/main" id="{5FA2822F-F916-497A-EFBB-40E0A0F8161B}"/>
              </a:ext>
            </a:extLst>
          </p:cNvPr>
          <p:cNvSpPr>
            <a:spLocks noGrp="1"/>
          </p:cNvSpPr>
          <p:nvPr>
            <p:ph type="body" sz="quarter" idx="27" hasCustomPrompt="1"/>
          </p:nvPr>
        </p:nvSpPr>
        <p:spPr>
          <a:xfrm>
            <a:off x="899160" y="2389497"/>
            <a:ext cx="3287078" cy="1026803"/>
          </a:xfrm>
          <a:prstGeom prst="homePlate">
            <a:avLst/>
          </a:prstGeom>
          <a:solidFill>
            <a:srgbClr val="A2BDC4"/>
          </a:solidFill>
        </p:spPr>
        <p:txBody>
          <a:bodyPr lIns="252000" tIns="72000" rIns="216000" anchor="ctr">
            <a:normAutofit/>
          </a:bodyPr>
          <a:lstStyle>
            <a:lvl1pPr marL="19050" indent="0">
              <a:lnSpc>
                <a:spcPts val="900"/>
              </a:lnSpc>
              <a:buNone/>
              <a:tabLst/>
              <a:defRPr lang="en-US" sz="1500" b="0" i="0" kern="1200" dirty="0" smtClean="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en-US" dirty="0"/>
          </a:p>
        </p:txBody>
      </p:sp>
      <p:sp>
        <p:nvSpPr>
          <p:cNvPr id="29" name="Text Placeholder 10">
            <a:extLst>
              <a:ext uri="{FF2B5EF4-FFF2-40B4-BE49-F238E27FC236}">
                <a16:creationId xmlns:a16="http://schemas.microsoft.com/office/drawing/2014/main" id="{2EF1ADC1-61CA-D667-66D7-992A92EAA399}"/>
              </a:ext>
            </a:extLst>
          </p:cNvPr>
          <p:cNvSpPr>
            <a:spLocks noGrp="1"/>
          </p:cNvSpPr>
          <p:nvPr>
            <p:ph type="body" sz="quarter" idx="28" hasCustomPrompt="1"/>
          </p:nvPr>
        </p:nvSpPr>
        <p:spPr>
          <a:xfrm>
            <a:off x="899160" y="3646797"/>
            <a:ext cx="3287078" cy="1026803"/>
          </a:xfrm>
          <a:prstGeom prst="homePlate">
            <a:avLst/>
          </a:prstGeom>
          <a:solidFill>
            <a:srgbClr val="A2BDC4"/>
          </a:solidFill>
        </p:spPr>
        <p:txBody>
          <a:bodyPr lIns="252000" tIns="72000" rIns="216000" anchor="ctr">
            <a:normAutofit/>
          </a:bodyPr>
          <a:lstStyle>
            <a:lvl1pPr marL="19050" indent="0">
              <a:lnSpc>
                <a:spcPts val="900"/>
              </a:lnSpc>
              <a:buNone/>
              <a:tabLst/>
              <a:defRPr lang="en-US" sz="1500" b="0" i="0" kern="1200" dirty="0" smtClean="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en-US" dirty="0"/>
          </a:p>
        </p:txBody>
      </p:sp>
      <p:sp>
        <p:nvSpPr>
          <p:cNvPr id="31" name="Text Placeholder 10">
            <a:extLst>
              <a:ext uri="{FF2B5EF4-FFF2-40B4-BE49-F238E27FC236}">
                <a16:creationId xmlns:a16="http://schemas.microsoft.com/office/drawing/2014/main" id="{25461D45-5E7A-26B7-7064-9AAD2A5061F7}"/>
              </a:ext>
            </a:extLst>
          </p:cNvPr>
          <p:cNvSpPr>
            <a:spLocks noGrp="1"/>
          </p:cNvSpPr>
          <p:nvPr>
            <p:ph type="body" sz="quarter" idx="29" hasCustomPrompt="1"/>
          </p:nvPr>
        </p:nvSpPr>
        <p:spPr>
          <a:xfrm>
            <a:off x="899160" y="4878697"/>
            <a:ext cx="3287078" cy="1026803"/>
          </a:xfrm>
          <a:prstGeom prst="homePlate">
            <a:avLst/>
          </a:prstGeom>
          <a:solidFill>
            <a:srgbClr val="A2BDC4"/>
          </a:solidFill>
        </p:spPr>
        <p:txBody>
          <a:bodyPr lIns="252000" tIns="72000" rIns="216000" anchor="ctr">
            <a:normAutofit/>
          </a:bodyPr>
          <a:lstStyle>
            <a:lvl1pPr marL="19050" indent="0">
              <a:lnSpc>
                <a:spcPts val="900"/>
              </a:lnSpc>
              <a:buNone/>
              <a:tabLst/>
              <a:defRPr lang="en-US" sz="1500" b="0" i="0" kern="1200" dirty="0" smtClean="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en-US" dirty="0"/>
          </a:p>
        </p:txBody>
      </p:sp>
      <p:sp>
        <p:nvSpPr>
          <p:cNvPr id="3" name="Symbol zastępczy tekstu 3">
            <a:extLst>
              <a:ext uri="{FF2B5EF4-FFF2-40B4-BE49-F238E27FC236}">
                <a16:creationId xmlns:a16="http://schemas.microsoft.com/office/drawing/2014/main" id="{62F7CECC-4EA9-2C48-28A0-271E19D9692E}"/>
              </a:ext>
            </a:extLst>
          </p:cNvPr>
          <p:cNvSpPr>
            <a:spLocks noGrp="1"/>
          </p:cNvSpPr>
          <p:nvPr>
            <p:ph type="body" sz="quarter" idx="23" hasCustomPrompt="1"/>
          </p:nvPr>
        </p:nvSpPr>
        <p:spPr>
          <a:xfrm>
            <a:off x="4484362" y="1130300"/>
            <a:ext cx="6534157" cy="1026803"/>
          </a:xfrm>
          <a:prstGeom prst="rect">
            <a:avLst/>
          </a:prstGeom>
        </p:spPr>
        <p:txBody>
          <a:bodyPr anchor="ctr"/>
          <a:lstStyle>
            <a:lvl1pPr marL="171450" indent="-171450">
              <a:lnSpc>
                <a:spcPts val="500"/>
              </a:lnSpc>
              <a:buFont typeface="Arial" panose="020B0604020202020204" pitchFamily="34" charset="0"/>
              <a:buChar char="•"/>
              <a:defRPr sz="120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en-US" dirty="0"/>
          </a:p>
        </p:txBody>
      </p:sp>
      <p:sp>
        <p:nvSpPr>
          <p:cNvPr id="4" name="Symbol zastępczy tekstu 3">
            <a:extLst>
              <a:ext uri="{FF2B5EF4-FFF2-40B4-BE49-F238E27FC236}">
                <a16:creationId xmlns:a16="http://schemas.microsoft.com/office/drawing/2014/main" id="{56FC98C5-A888-DF33-365E-A842E8EEA866}"/>
              </a:ext>
            </a:extLst>
          </p:cNvPr>
          <p:cNvSpPr>
            <a:spLocks noGrp="1"/>
          </p:cNvSpPr>
          <p:nvPr>
            <p:ph type="body" sz="quarter" idx="30" hasCustomPrompt="1"/>
          </p:nvPr>
        </p:nvSpPr>
        <p:spPr>
          <a:xfrm>
            <a:off x="4484362" y="3646840"/>
            <a:ext cx="6534157" cy="1026803"/>
          </a:xfrm>
          <a:prstGeom prst="rect">
            <a:avLst/>
          </a:prstGeom>
        </p:spPr>
        <p:txBody>
          <a:bodyPr anchor="ctr"/>
          <a:lstStyle>
            <a:lvl1pPr marL="171450" indent="-171450">
              <a:lnSpc>
                <a:spcPts val="500"/>
              </a:lnSpc>
              <a:buFont typeface="Arial" panose="020B0604020202020204" pitchFamily="34" charset="0"/>
              <a:buChar char="•"/>
              <a:defRPr sz="120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en-US" dirty="0"/>
          </a:p>
        </p:txBody>
      </p:sp>
      <p:sp>
        <p:nvSpPr>
          <p:cNvPr id="9" name="Symbol zastępczy tekstu 3">
            <a:extLst>
              <a:ext uri="{FF2B5EF4-FFF2-40B4-BE49-F238E27FC236}">
                <a16:creationId xmlns:a16="http://schemas.microsoft.com/office/drawing/2014/main" id="{E71D90BD-3B58-9A1F-9EEA-E8C1F693B69E}"/>
              </a:ext>
            </a:extLst>
          </p:cNvPr>
          <p:cNvSpPr>
            <a:spLocks noGrp="1"/>
          </p:cNvSpPr>
          <p:nvPr>
            <p:ph type="body" sz="quarter" idx="32" hasCustomPrompt="1"/>
          </p:nvPr>
        </p:nvSpPr>
        <p:spPr>
          <a:xfrm>
            <a:off x="4484362" y="2402197"/>
            <a:ext cx="6534157" cy="1026803"/>
          </a:xfrm>
          <a:prstGeom prst="rect">
            <a:avLst/>
          </a:prstGeom>
        </p:spPr>
        <p:txBody>
          <a:bodyPr anchor="ctr"/>
          <a:lstStyle>
            <a:lvl1pPr marL="171450" indent="-171450">
              <a:lnSpc>
                <a:spcPts val="500"/>
              </a:lnSpc>
              <a:buFont typeface="Arial" panose="020B0604020202020204" pitchFamily="34" charset="0"/>
              <a:buChar char="•"/>
              <a:defRPr sz="120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en-US" dirty="0"/>
          </a:p>
        </p:txBody>
      </p:sp>
      <p:sp>
        <p:nvSpPr>
          <p:cNvPr id="11" name="Symbol zastępczy tekstu 3">
            <a:extLst>
              <a:ext uri="{FF2B5EF4-FFF2-40B4-BE49-F238E27FC236}">
                <a16:creationId xmlns:a16="http://schemas.microsoft.com/office/drawing/2014/main" id="{7854285B-AF5C-21B7-241D-0D8F737AA326}"/>
              </a:ext>
            </a:extLst>
          </p:cNvPr>
          <p:cNvSpPr>
            <a:spLocks noGrp="1"/>
          </p:cNvSpPr>
          <p:nvPr>
            <p:ph type="body" sz="quarter" idx="33" hasCustomPrompt="1"/>
          </p:nvPr>
        </p:nvSpPr>
        <p:spPr>
          <a:xfrm>
            <a:off x="4484362" y="4881614"/>
            <a:ext cx="6534157" cy="1026803"/>
          </a:xfrm>
          <a:prstGeom prst="rect">
            <a:avLst/>
          </a:prstGeom>
        </p:spPr>
        <p:txBody>
          <a:bodyPr anchor="ctr"/>
          <a:lstStyle>
            <a:lvl1pPr marL="171450" indent="-171450">
              <a:lnSpc>
                <a:spcPts val="500"/>
              </a:lnSpc>
              <a:buFont typeface="Arial" panose="020B0604020202020204" pitchFamily="34" charset="0"/>
              <a:buChar char="•"/>
              <a:defRPr sz="120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en-US" dirty="0"/>
          </a:p>
        </p:txBody>
      </p:sp>
      <p:pic>
        <p:nvPicPr>
          <p:cNvPr id="8" name="Obraz 7">
            <a:extLst>
              <a:ext uri="{FF2B5EF4-FFF2-40B4-BE49-F238E27FC236}">
                <a16:creationId xmlns:a16="http://schemas.microsoft.com/office/drawing/2014/main" id="{821DF392-29F4-CEE3-7E59-E2A29C5AA90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350392" y="6275693"/>
            <a:ext cx="1841607" cy="610881"/>
          </a:xfrm>
          <a:prstGeom prst="rect">
            <a:avLst/>
          </a:prstGeom>
        </p:spPr>
      </p:pic>
      <p:cxnSp>
        <p:nvCxnSpPr>
          <p:cNvPr id="10" name="Łącznik prosty 9">
            <a:extLst>
              <a:ext uri="{FF2B5EF4-FFF2-40B4-BE49-F238E27FC236}">
                <a16:creationId xmlns:a16="http://schemas.microsoft.com/office/drawing/2014/main" id="{BB21209F-7F93-EB34-1FA9-D6AD13E55C77}"/>
              </a:ext>
            </a:extLst>
          </p:cNvPr>
          <p:cNvCxnSpPr>
            <a:cxnSpLocks/>
          </p:cNvCxnSpPr>
          <p:nvPr userDrawn="1"/>
        </p:nvCxnSpPr>
        <p:spPr>
          <a:xfrm flipH="1">
            <a:off x="642939" y="6518275"/>
            <a:ext cx="1" cy="114300"/>
          </a:xfrm>
          <a:prstGeom prst="line">
            <a:avLst/>
          </a:prstGeom>
          <a:ln>
            <a:solidFill>
              <a:srgbClr val="29313F"/>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23687DB3-AD9C-73C7-02E5-3FAA13E91F71}"/>
              </a:ext>
            </a:extLst>
          </p:cNvPr>
          <p:cNvSpPr>
            <a:spLocks noGrp="1"/>
          </p:cNvSpPr>
          <p:nvPr>
            <p:ph type="sldNum" sz="quarter" idx="12"/>
          </p:nvPr>
        </p:nvSpPr>
        <p:spPr>
          <a:xfrm>
            <a:off x="304800" y="6461347"/>
            <a:ext cx="373520" cy="228600"/>
          </a:xfrm>
          <a:prstGeom prst="rect">
            <a:avLst/>
          </a:prstGeom>
        </p:spPr>
        <p:txBody>
          <a:bodyPr/>
          <a:lstStyle>
            <a:lvl1pPr algn="l">
              <a:defRPr sz="85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fld id="{28A2CE44-E3FE-8044-9024-371906504C62}" type="slidenum">
              <a:rPr lang="en-US" smtClean="0"/>
              <a:pPr/>
              <a:t>‹#›</a:t>
            </a:fld>
            <a:endParaRPr lang="en-US" dirty="0"/>
          </a:p>
        </p:txBody>
      </p:sp>
      <p:sp>
        <p:nvSpPr>
          <p:cNvPr id="15" name="Symbol zastępczy tekstu 20">
            <a:extLst>
              <a:ext uri="{FF2B5EF4-FFF2-40B4-BE49-F238E27FC236}">
                <a16:creationId xmlns:a16="http://schemas.microsoft.com/office/drawing/2014/main" id="{6D05B4FE-3280-F846-E720-F3B861745E3C}"/>
              </a:ext>
            </a:extLst>
          </p:cNvPr>
          <p:cNvSpPr>
            <a:spLocks noGrp="1"/>
          </p:cNvSpPr>
          <p:nvPr>
            <p:ph type="body" sz="quarter" idx="13" hasCustomPrompt="1"/>
          </p:nvPr>
        </p:nvSpPr>
        <p:spPr>
          <a:xfrm>
            <a:off x="352425" y="349841"/>
            <a:ext cx="10484947" cy="228600"/>
          </a:xfrm>
          <a:prstGeom prst="rect">
            <a:avLst/>
          </a:prstGeom>
        </p:spPr>
        <p:txBody>
          <a:bodyPr lIns="36000" tIns="36000" rIns="0">
            <a:noAutofit/>
          </a:bodyPr>
          <a:lstStyle>
            <a:lvl1pPr>
              <a:defRPr sz="175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Title</a:t>
            </a:r>
            <a:endParaRPr lang="pl-PL" dirty="0"/>
          </a:p>
        </p:txBody>
      </p:sp>
      <p:sp>
        <p:nvSpPr>
          <p:cNvPr id="2" name="Symbol zastępczy tekstu 6">
            <a:extLst>
              <a:ext uri="{FF2B5EF4-FFF2-40B4-BE49-F238E27FC236}">
                <a16:creationId xmlns:a16="http://schemas.microsoft.com/office/drawing/2014/main" id="{6E00E0E1-515A-5C5F-073F-B1005B9F8FC5}"/>
              </a:ext>
            </a:extLst>
          </p:cNvPr>
          <p:cNvSpPr>
            <a:spLocks noGrp="1"/>
          </p:cNvSpPr>
          <p:nvPr>
            <p:ph type="body" sz="quarter" idx="34" hasCustomPrompt="1"/>
          </p:nvPr>
        </p:nvSpPr>
        <p:spPr>
          <a:xfrm>
            <a:off x="639764" y="6471495"/>
            <a:ext cx="3590923" cy="184150"/>
          </a:xfrm>
          <a:prstGeom prst="rect">
            <a:avLst/>
          </a:prstGeom>
        </p:spPr>
        <p:txBody>
          <a:bodyPr/>
          <a:lstStyle>
            <a:lvl1pPr>
              <a:defRPr sz="850">
                <a:solidFill>
                  <a:schemeClr val="tx1"/>
                </a:solidFill>
                <a:latin typeface="Arial" panose="020B0604020202020204" pitchFamily="34" charset="0"/>
                <a:cs typeface="Arial" panose="020B0604020202020204" pitchFamily="34" charset="0"/>
              </a:defRPr>
            </a:lvl1pPr>
          </a:lstStyle>
          <a:p>
            <a:pPr lvl="0"/>
            <a:r>
              <a:rPr lang="en-US" dirty="0"/>
              <a:t>Building a Better Future Using Carbon for Good</a:t>
            </a:r>
          </a:p>
          <a:p>
            <a:pPr lvl="0"/>
            <a:endParaRPr lang="pl-PL" dirty="0"/>
          </a:p>
        </p:txBody>
      </p:sp>
    </p:spTree>
    <p:extLst>
      <p:ext uri="{BB962C8B-B14F-4D97-AF65-F5344CB8AC3E}">
        <p14:creationId xmlns:p14="http://schemas.microsoft.com/office/powerpoint/2010/main" val="363623552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4_TITLE, TEXT, ARROWS">
    <p:spTree>
      <p:nvGrpSpPr>
        <p:cNvPr id="1" name=""/>
        <p:cNvGrpSpPr/>
        <p:nvPr/>
      </p:nvGrpSpPr>
      <p:grpSpPr>
        <a:xfrm>
          <a:off x="0" y="0"/>
          <a:ext cx="0" cy="0"/>
          <a:chOff x="0" y="0"/>
          <a:chExt cx="0" cy="0"/>
        </a:xfrm>
      </p:grpSpPr>
      <p:sp>
        <p:nvSpPr>
          <p:cNvPr id="19" name="Prostokąt 18">
            <a:extLst>
              <a:ext uri="{FF2B5EF4-FFF2-40B4-BE49-F238E27FC236}">
                <a16:creationId xmlns:a16="http://schemas.microsoft.com/office/drawing/2014/main" id="{8848F0F4-0D30-06A0-EF6E-CE3B4584C405}"/>
              </a:ext>
            </a:extLst>
          </p:cNvPr>
          <p:cNvSpPr/>
          <p:nvPr userDrawn="1"/>
        </p:nvSpPr>
        <p:spPr>
          <a:xfrm>
            <a:off x="3651250" y="1130300"/>
            <a:ext cx="7367270" cy="908264"/>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lIns="864000" rtlCol="0" anchor="ctr"/>
          <a:lstStyle/>
          <a:p>
            <a:pPr marL="171450" indent="-171450" algn="l">
              <a:buFont typeface="Arial" panose="020B0604020202020204" pitchFamily="34" charset="0"/>
              <a:buChar char="•"/>
            </a:pPr>
            <a:endParaRPr lang="pl-PL" sz="1200" dirty="0">
              <a:ln>
                <a:noFill/>
              </a:ln>
              <a:solidFill>
                <a:schemeClr val="tx1"/>
              </a:solidFill>
              <a:latin typeface="Verdana" panose="020B0604030504040204" pitchFamily="34" charset="0"/>
              <a:ea typeface="Verdana" panose="020B0604030504040204" pitchFamily="34" charset="0"/>
            </a:endParaRPr>
          </a:p>
        </p:txBody>
      </p:sp>
      <p:sp>
        <p:nvSpPr>
          <p:cNvPr id="22" name="Text Placeholder 10">
            <a:extLst>
              <a:ext uri="{FF2B5EF4-FFF2-40B4-BE49-F238E27FC236}">
                <a16:creationId xmlns:a16="http://schemas.microsoft.com/office/drawing/2014/main" id="{E980F0C8-A450-593B-45D5-6B22404D8DBA}"/>
              </a:ext>
            </a:extLst>
          </p:cNvPr>
          <p:cNvSpPr>
            <a:spLocks noGrp="1"/>
          </p:cNvSpPr>
          <p:nvPr>
            <p:ph type="body" sz="quarter" idx="26" hasCustomPrompt="1"/>
          </p:nvPr>
        </p:nvSpPr>
        <p:spPr>
          <a:xfrm>
            <a:off x="899160" y="1130300"/>
            <a:ext cx="3287078" cy="908264"/>
          </a:xfrm>
          <a:prstGeom prst="homePlate">
            <a:avLst/>
          </a:prstGeom>
          <a:solidFill>
            <a:srgbClr val="A2BDC4"/>
          </a:solidFill>
        </p:spPr>
        <p:txBody>
          <a:bodyPr lIns="252000" tIns="72000" rIns="216000" anchor="ctr">
            <a:normAutofit/>
          </a:bodyPr>
          <a:lstStyle>
            <a:lvl1pPr marL="19050" indent="0">
              <a:lnSpc>
                <a:spcPts val="900"/>
              </a:lnSpc>
              <a:buNone/>
              <a:tabLst/>
              <a:defRPr lang="en-US" sz="1500" b="0" i="0" kern="1200" dirty="0" smtClean="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en-US" dirty="0"/>
          </a:p>
        </p:txBody>
      </p:sp>
      <p:sp>
        <p:nvSpPr>
          <p:cNvPr id="25" name="Prostokąt 24">
            <a:extLst>
              <a:ext uri="{FF2B5EF4-FFF2-40B4-BE49-F238E27FC236}">
                <a16:creationId xmlns:a16="http://schemas.microsoft.com/office/drawing/2014/main" id="{8EC7C5D0-FE6F-61E7-65E3-3A5CC6AABD15}"/>
              </a:ext>
            </a:extLst>
          </p:cNvPr>
          <p:cNvSpPr/>
          <p:nvPr userDrawn="1"/>
        </p:nvSpPr>
        <p:spPr>
          <a:xfrm>
            <a:off x="3651250" y="2141023"/>
            <a:ext cx="7367270" cy="908264"/>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lIns="864000" rtlCol="0" anchor="ctr"/>
          <a:lstStyle/>
          <a:p>
            <a:pPr marL="171450" indent="-171450" algn="l">
              <a:buFont typeface="Arial" panose="020B0604020202020204" pitchFamily="34" charset="0"/>
              <a:buChar char="•"/>
            </a:pPr>
            <a:endParaRPr lang="pl-PL" sz="1200" dirty="0">
              <a:ln>
                <a:noFill/>
              </a:ln>
              <a:solidFill>
                <a:schemeClr val="tx1"/>
              </a:solidFill>
              <a:latin typeface="Verdana" panose="020B0604030504040204" pitchFamily="34" charset="0"/>
              <a:ea typeface="Verdana" panose="020B0604030504040204" pitchFamily="34" charset="0"/>
            </a:endParaRPr>
          </a:p>
        </p:txBody>
      </p:sp>
      <p:sp>
        <p:nvSpPr>
          <p:cNvPr id="27" name="Text Placeholder 10">
            <a:extLst>
              <a:ext uri="{FF2B5EF4-FFF2-40B4-BE49-F238E27FC236}">
                <a16:creationId xmlns:a16="http://schemas.microsoft.com/office/drawing/2014/main" id="{5FA2822F-F916-497A-EFBB-40E0A0F8161B}"/>
              </a:ext>
            </a:extLst>
          </p:cNvPr>
          <p:cNvSpPr>
            <a:spLocks noGrp="1"/>
          </p:cNvSpPr>
          <p:nvPr>
            <p:ph type="body" sz="quarter" idx="27" hasCustomPrompt="1"/>
          </p:nvPr>
        </p:nvSpPr>
        <p:spPr>
          <a:xfrm>
            <a:off x="899160" y="2141023"/>
            <a:ext cx="3287078" cy="908264"/>
          </a:xfrm>
          <a:prstGeom prst="homePlate">
            <a:avLst/>
          </a:prstGeom>
          <a:solidFill>
            <a:srgbClr val="A2BDC4"/>
          </a:solidFill>
        </p:spPr>
        <p:txBody>
          <a:bodyPr lIns="252000" tIns="72000" rIns="216000" anchor="ctr">
            <a:normAutofit/>
          </a:bodyPr>
          <a:lstStyle>
            <a:lvl1pPr marL="19050" indent="0">
              <a:lnSpc>
                <a:spcPts val="900"/>
              </a:lnSpc>
              <a:buNone/>
              <a:tabLst/>
              <a:defRPr lang="en-US" sz="1500" b="0" i="0" kern="1200" dirty="0" smtClean="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en-US" dirty="0"/>
          </a:p>
        </p:txBody>
      </p:sp>
      <p:sp>
        <p:nvSpPr>
          <p:cNvPr id="28" name="Prostokąt 27">
            <a:extLst>
              <a:ext uri="{FF2B5EF4-FFF2-40B4-BE49-F238E27FC236}">
                <a16:creationId xmlns:a16="http://schemas.microsoft.com/office/drawing/2014/main" id="{656E8918-E735-CA3E-5B78-2E48A1058735}"/>
              </a:ext>
            </a:extLst>
          </p:cNvPr>
          <p:cNvSpPr/>
          <p:nvPr userDrawn="1"/>
        </p:nvSpPr>
        <p:spPr>
          <a:xfrm>
            <a:off x="3651250" y="3135871"/>
            <a:ext cx="7367270" cy="908264"/>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lIns="864000" rtlCol="0" anchor="ctr"/>
          <a:lstStyle/>
          <a:p>
            <a:pPr marL="171450" indent="-171450" algn="l">
              <a:buFont typeface="Arial" panose="020B0604020202020204" pitchFamily="34" charset="0"/>
              <a:buChar char="•"/>
            </a:pPr>
            <a:endParaRPr lang="pl-PL" sz="1200" dirty="0">
              <a:ln>
                <a:noFill/>
              </a:ln>
              <a:solidFill>
                <a:schemeClr val="tx1"/>
              </a:solidFill>
              <a:latin typeface="Verdana" panose="020B0604030504040204" pitchFamily="34" charset="0"/>
              <a:ea typeface="Verdana" panose="020B0604030504040204" pitchFamily="34" charset="0"/>
            </a:endParaRPr>
          </a:p>
        </p:txBody>
      </p:sp>
      <p:sp>
        <p:nvSpPr>
          <p:cNvPr id="29" name="Text Placeholder 10">
            <a:extLst>
              <a:ext uri="{FF2B5EF4-FFF2-40B4-BE49-F238E27FC236}">
                <a16:creationId xmlns:a16="http://schemas.microsoft.com/office/drawing/2014/main" id="{2EF1ADC1-61CA-D667-66D7-992A92EAA399}"/>
              </a:ext>
            </a:extLst>
          </p:cNvPr>
          <p:cNvSpPr>
            <a:spLocks noGrp="1"/>
          </p:cNvSpPr>
          <p:nvPr>
            <p:ph type="body" sz="quarter" idx="28" hasCustomPrompt="1"/>
          </p:nvPr>
        </p:nvSpPr>
        <p:spPr>
          <a:xfrm>
            <a:off x="899160" y="3135871"/>
            <a:ext cx="3287078" cy="908264"/>
          </a:xfrm>
          <a:prstGeom prst="homePlate">
            <a:avLst/>
          </a:prstGeom>
          <a:solidFill>
            <a:srgbClr val="A2BDC4"/>
          </a:solidFill>
        </p:spPr>
        <p:txBody>
          <a:bodyPr lIns="252000" tIns="72000" rIns="216000" anchor="ctr">
            <a:normAutofit/>
          </a:bodyPr>
          <a:lstStyle>
            <a:lvl1pPr marL="19050" indent="0">
              <a:lnSpc>
                <a:spcPts val="900"/>
              </a:lnSpc>
              <a:buNone/>
              <a:tabLst/>
              <a:defRPr lang="en-US" sz="1500" b="0" i="0" kern="1200" dirty="0" smtClean="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en-US" dirty="0"/>
          </a:p>
        </p:txBody>
      </p:sp>
      <p:sp>
        <p:nvSpPr>
          <p:cNvPr id="30" name="Prostokąt 29">
            <a:extLst>
              <a:ext uri="{FF2B5EF4-FFF2-40B4-BE49-F238E27FC236}">
                <a16:creationId xmlns:a16="http://schemas.microsoft.com/office/drawing/2014/main" id="{4890C742-7E85-87C2-F8D4-A4BA5DA8E348}"/>
              </a:ext>
            </a:extLst>
          </p:cNvPr>
          <p:cNvSpPr/>
          <p:nvPr userDrawn="1"/>
        </p:nvSpPr>
        <p:spPr>
          <a:xfrm>
            <a:off x="3651250" y="4127544"/>
            <a:ext cx="7367270" cy="908264"/>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lIns="864000" rtlCol="0" anchor="ctr"/>
          <a:lstStyle/>
          <a:p>
            <a:pPr marL="171450" indent="-171450" algn="l">
              <a:buFont typeface="Arial" panose="020B0604020202020204" pitchFamily="34" charset="0"/>
              <a:buChar char="•"/>
            </a:pPr>
            <a:endParaRPr lang="pl-PL" sz="1200" dirty="0">
              <a:ln>
                <a:noFill/>
              </a:ln>
              <a:solidFill>
                <a:schemeClr val="tx1"/>
              </a:solidFill>
              <a:latin typeface="Verdana" panose="020B0604030504040204" pitchFamily="34" charset="0"/>
              <a:ea typeface="Verdana" panose="020B0604030504040204" pitchFamily="34" charset="0"/>
            </a:endParaRPr>
          </a:p>
        </p:txBody>
      </p:sp>
      <p:sp>
        <p:nvSpPr>
          <p:cNvPr id="31" name="Text Placeholder 10">
            <a:extLst>
              <a:ext uri="{FF2B5EF4-FFF2-40B4-BE49-F238E27FC236}">
                <a16:creationId xmlns:a16="http://schemas.microsoft.com/office/drawing/2014/main" id="{25461D45-5E7A-26B7-7064-9AAD2A5061F7}"/>
              </a:ext>
            </a:extLst>
          </p:cNvPr>
          <p:cNvSpPr>
            <a:spLocks noGrp="1"/>
          </p:cNvSpPr>
          <p:nvPr>
            <p:ph type="body" sz="quarter" idx="29" hasCustomPrompt="1"/>
          </p:nvPr>
        </p:nvSpPr>
        <p:spPr>
          <a:xfrm>
            <a:off x="899160" y="4127544"/>
            <a:ext cx="3287078" cy="908264"/>
          </a:xfrm>
          <a:prstGeom prst="homePlate">
            <a:avLst/>
          </a:prstGeom>
          <a:solidFill>
            <a:srgbClr val="A2BDC4"/>
          </a:solidFill>
        </p:spPr>
        <p:txBody>
          <a:bodyPr lIns="252000" tIns="72000" rIns="216000" anchor="ctr">
            <a:normAutofit/>
          </a:bodyPr>
          <a:lstStyle>
            <a:lvl1pPr marL="19050" indent="0">
              <a:lnSpc>
                <a:spcPts val="900"/>
              </a:lnSpc>
              <a:buNone/>
              <a:tabLst/>
              <a:defRPr lang="en-US" sz="1500" b="0" i="0" kern="1200" dirty="0" smtClean="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en-US" dirty="0"/>
          </a:p>
        </p:txBody>
      </p:sp>
      <p:sp>
        <p:nvSpPr>
          <p:cNvPr id="3" name="Symbol zastępczy tekstu 3">
            <a:extLst>
              <a:ext uri="{FF2B5EF4-FFF2-40B4-BE49-F238E27FC236}">
                <a16:creationId xmlns:a16="http://schemas.microsoft.com/office/drawing/2014/main" id="{62F7CECC-4EA9-2C48-28A0-271E19D9692E}"/>
              </a:ext>
            </a:extLst>
          </p:cNvPr>
          <p:cNvSpPr>
            <a:spLocks noGrp="1"/>
          </p:cNvSpPr>
          <p:nvPr>
            <p:ph type="body" sz="quarter" idx="23" hasCustomPrompt="1"/>
          </p:nvPr>
        </p:nvSpPr>
        <p:spPr>
          <a:xfrm>
            <a:off x="4484362" y="1130300"/>
            <a:ext cx="6534157" cy="908264"/>
          </a:xfrm>
          <a:prstGeom prst="rect">
            <a:avLst/>
          </a:prstGeom>
        </p:spPr>
        <p:txBody>
          <a:bodyPr anchor="ctr"/>
          <a:lstStyle>
            <a:lvl1pPr marL="171450" indent="-171450">
              <a:lnSpc>
                <a:spcPts val="500"/>
              </a:lnSpc>
              <a:buFont typeface="Arial" panose="020B0604020202020204" pitchFamily="34" charset="0"/>
              <a:buChar char="•"/>
              <a:defRPr sz="1200">
                <a:solidFill>
                  <a:schemeClr val="tx1"/>
                </a:solidFill>
                <a:latin typeface="Verdana" panose="020B0604030504040204" pitchFamily="34" charset="0"/>
                <a:ea typeface="Verdana" panose="020B0604030504040204" pitchFamily="34" charset="0"/>
              </a:defRPr>
            </a:lvl1pPr>
          </a:lstStyle>
          <a:p>
            <a:pPr lvl="0"/>
            <a:r>
              <a:rPr lang="pl-PL" dirty="0" err="1"/>
              <a:t>Click</a:t>
            </a:r>
            <a:r>
              <a:rPr lang="pl-PL" dirty="0"/>
              <a:t> to </a:t>
            </a:r>
            <a:r>
              <a:rPr lang="pl-PL" dirty="0" err="1"/>
              <a:t>edit</a:t>
            </a:r>
            <a:endParaRPr lang="en-US" dirty="0"/>
          </a:p>
        </p:txBody>
      </p:sp>
      <p:sp>
        <p:nvSpPr>
          <p:cNvPr id="4" name="Symbol zastępczy tekstu 3">
            <a:extLst>
              <a:ext uri="{FF2B5EF4-FFF2-40B4-BE49-F238E27FC236}">
                <a16:creationId xmlns:a16="http://schemas.microsoft.com/office/drawing/2014/main" id="{56FC98C5-A888-DF33-365E-A842E8EEA866}"/>
              </a:ext>
            </a:extLst>
          </p:cNvPr>
          <p:cNvSpPr>
            <a:spLocks noGrp="1"/>
          </p:cNvSpPr>
          <p:nvPr>
            <p:ph type="body" sz="quarter" idx="30" hasCustomPrompt="1"/>
          </p:nvPr>
        </p:nvSpPr>
        <p:spPr>
          <a:xfrm>
            <a:off x="4484362" y="3135914"/>
            <a:ext cx="6534157" cy="908264"/>
          </a:xfrm>
          <a:prstGeom prst="rect">
            <a:avLst/>
          </a:prstGeom>
        </p:spPr>
        <p:txBody>
          <a:bodyPr anchor="ctr"/>
          <a:lstStyle>
            <a:lvl1pPr marL="171450" indent="-171450">
              <a:lnSpc>
                <a:spcPts val="500"/>
              </a:lnSpc>
              <a:buFont typeface="Arial" panose="020B0604020202020204" pitchFamily="34" charset="0"/>
              <a:buChar char="•"/>
              <a:defRPr sz="1200">
                <a:solidFill>
                  <a:schemeClr val="tx1"/>
                </a:solidFill>
                <a:latin typeface="Verdana" panose="020B0604030504040204" pitchFamily="34" charset="0"/>
                <a:ea typeface="Verdana" panose="020B0604030504040204" pitchFamily="34" charset="0"/>
              </a:defRPr>
            </a:lvl1pPr>
          </a:lstStyle>
          <a:p>
            <a:pPr lvl="0"/>
            <a:r>
              <a:rPr lang="pl-PL" dirty="0" err="1"/>
              <a:t>Click</a:t>
            </a:r>
            <a:r>
              <a:rPr lang="pl-PL" dirty="0"/>
              <a:t> to </a:t>
            </a:r>
            <a:r>
              <a:rPr lang="pl-PL" dirty="0" err="1"/>
              <a:t>edit</a:t>
            </a:r>
            <a:endParaRPr lang="en-US" dirty="0"/>
          </a:p>
        </p:txBody>
      </p:sp>
      <p:sp>
        <p:nvSpPr>
          <p:cNvPr id="9" name="Symbol zastępczy tekstu 3">
            <a:extLst>
              <a:ext uri="{FF2B5EF4-FFF2-40B4-BE49-F238E27FC236}">
                <a16:creationId xmlns:a16="http://schemas.microsoft.com/office/drawing/2014/main" id="{E71D90BD-3B58-9A1F-9EEA-E8C1F693B69E}"/>
              </a:ext>
            </a:extLst>
          </p:cNvPr>
          <p:cNvSpPr>
            <a:spLocks noGrp="1"/>
          </p:cNvSpPr>
          <p:nvPr>
            <p:ph type="body" sz="quarter" idx="32" hasCustomPrompt="1"/>
          </p:nvPr>
        </p:nvSpPr>
        <p:spPr>
          <a:xfrm>
            <a:off x="4484362" y="2153723"/>
            <a:ext cx="6534157" cy="908264"/>
          </a:xfrm>
          <a:prstGeom prst="rect">
            <a:avLst/>
          </a:prstGeom>
        </p:spPr>
        <p:txBody>
          <a:bodyPr anchor="ctr"/>
          <a:lstStyle>
            <a:lvl1pPr marL="171450" indent="-171450">
              <a:lnSpc>
                <a:spcPts val="500"/>
              </a:lnSpc>
              <a:buFont typeface="Arial" panose="020B0604020202020204" pitchFamily="34" charset="0"/>
              <a:buChar char="•"/>
              <a:defRPr sz="1200">
                <a:solidFill>
                  <a:schemeClr val="tx1"/>
                </a:solidFill>
                <a:latin typeface="Verdana" panose="020B0604030504040204" pitchFamily="34" charset="0"/>
                <a:ea typeface="Verdana" panose="020B0604030504040204" pitchFamily="34" charset="0"/>
              </a:defRPr>
            </a:lvl1pPr>
          </a:lstStyle>
          <a:p>
            <a:pPr lvl="0"/>
            <a:r>
              <a:rPr lang="pl-PL" dirty="0" err="1"/>
              <a:t>Click</a:t>
            </a:r>
            <a:r>
              <a:rPr lang="pl-PL" dirty="0"/>
              <a:t> to </a:t>
            </a:r>
            <a:r>
              <a:rPr lang="pl-PL" dirty="0" err="1"/>
              <a:t>edit</a:t>
            </a:r>
            <a:endParaRPr lang="en-US" dirty="0"/>
          </a:p>
        </p:txBody>
      </p:sp>
      <p:sp>
        <p:nvSpPr>
          <p:cNvPr id="11" name="Symbol zastępczy tekstu 3">
            <a:extLst>
              <a:ext uri="{FF2B5EF4-FFF2-40B4-BE49-F238E27FC236}">
                <a16:creationId xmlns:a16="http://schemas.microsoft.com/office/drawing/2014/main" id="{7854285B-AF5C-21B7-241D-0D8F737AA326}"/>
              </a:ext>
            </a:extLst>
          </p:cNvPr>
          <p:cNvSpPr>
            <a:spLocks noGrp="1"/>
          </p:cNvSpPr>
          <p:nvPr>
            <p:ph type="body" sz="quarter" idx="33" hasCustomPrompt="1"/>
          </p:nvPr>
        </p:nvSpPr>
        <p:spPr>
          <a:xfrm>
            <a:off x="4484362" y="4130461"/>
            <a:ext cx="6534157" cy="908264"/>
          </a:xfrm>
          <a:prstGeom prst="rect">
            <a:avLst/>
          </a:prstGeom>
        </p:spPr>
        <p:txBody>
          <a:bodyPr anchor="ctr"/>
          <a:lstStyle>
            <a:lvl1pPr marL="171450" indent="-171450">
              <a:lnSpc>
                <a:spcPts val="500"/>
              </a:lnSpc>
              <a:buFont typeface="Arial" panose="020B0604020202020204" pitchFamily="34" charset="0"/>
              <a:buChar char="•"/>
              <a:defRPr sz="1200">
                <a:solidFill>
                  <a:schemeClr val="tx1"/>
                </a:solidFill>
                <a:latin typeface="Verdana" panose="020B0604030504040204" pitchFamily="34" charset="0"/>
                <a:ea typeface="Verdana" panose="020B0604030504040204" pitchFamily="34" charset="0"/>
              </a:defRPr>
            </a:lvl1pPr>
          </a:lstStyle>
          <a:p>
            <a:pPr lvl="0"/>
            <a:r>
              <a:rPr lang="pl-PL" dirty="0" err="1"/>
              <a:t>Click</a:t>
            </a:r>
            <a:r>
              <a:rPr lang="pl-PL" dirty="0"/>
              <a:t> to </a:t>
            </a:r>
            <a:r>
              <a:rPr lang="pl-PL" dirty="0" err="1"/>
              <a:t>edit</a:t>
            </a:r>
            <a:endParaRPr lang="en-US" dirty="0"/>
          </a:p>
        </p:txBody>
      </p:sp>
      <p:sp>
        <p:nvSpPr>
          <p:cNvPr id="5" name="Prostokąt 4">
            <a:extLst>
              <a:ext uri="{FF2B5EF4-FFF2-40B4-BE49-F238E27FC236}">
                <a16:creationId xmlns:a16="http://schemas.microsoft.com/office/drawing/2014/main" id="{6A94E4AF-0C46-FEFE-94D1-3B86A348966B}"/>
              </a:ext>
            </a:extLst>
          </p:cNvPr>
          <p:cNvSpPr/>
          <p:nvPr userDrawn="1"/>
        </p:nvSpPr>
        <p:spPr>
          <a:xfrm>
            <a:off x="3651250" y="5108619"/>
            <a:ext cx="7367270" cy="908264"/>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lIns="864000" rtlCol="0" anchor="ctr"/>
          <a:lstStyle/>
          <a:p>
            <a:pPr marL="171450" indent="-171450" algn="l">
              <a:buFont typeface="Arial" panose="020B0604020202020204" pitchFamily="34" charset="0"/>
              <a:buChar char="•"/>
            </a:pPr>
            <a:endParaRPr lang="pl-PL" sz="1200" dirty="0">
              <a:ln>
                <a:noFill/>
              </a:ln>
              <a:solidFill>
                <a:schemeClr val="tx1"/>
              </a:solidFill>
              <a:latin typeface="Verdana" panose="020B0604030504040204" pitchFamily="34" charset="0"/>
              <a:ea typeface="Verdana" panose="020B0604030504040204" pitchFamily="34" charset="0"/>
            </a:endParaRPr>
          </a:p>
        </p:txBody>
      </p:sp>
      <p:sp>
        <p:nvSpPr>
          <p:cNvPr id="6" name="Text Placeholder 10">
            <a:extLst>
              <a:ext uri="{FF2B5EF4-FFF2-40B4-BE49-F238E27FC236}">
                <a16:creationId xmlns:a16="http://schemas.microsoft.com/office/drawing/2014/main" id="{60D5F50B-6F4E-5442-993B-BD4658DFD433}"/>
              </a:ext>
            </a:extLst>
          </p:cNvPr>
          <p:cNvSpPr>
            <a:spLocks noGrp="1"/>
          </p:cNvSpPr>
          <p:nvPr>
            <p:ph type="body" sz="quarter" idx="34" hasCustomPrompt="1"/>
          </p:nvPr>
        </p:nvSpPr>
        <p:spPr>
          <a:xfrm>
            <a:off x="899160" y="5108619"/>
            <a:ext cx="3287078" cy="908264"/>
          </a:xfrm>
          <a:prstGeom prst="homePlate">
            <a:avLst/>
          </a:prstGeom>
          <a:solidFill>
            <a:srgbClr val="A2BDC4"/>
          </a:solidFill>
        </p:spPr>
        <p:txBody>
          <a:bodyPr lIns="252000" tIns="72000" rIns="216000" anchor="ctr">
            <a:normAutofit/>
          </a:bodyPr>
          <a:lstStyle>
            <a:lvl1pPr marL="19050" indent="0">
              <a:lnSpc>
                <a:spcPts val="900"/>
              </a:lnSpc>
              <a:buNone/>
              <a:tabLst/>
              <a:defRPr lang="en-US" sz="1500" b="0" i="0" kern="1200" dirty="0" smtClean="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Click</a:t>
            </a:r>
            <a:r>
              <a:rPr lang="pl-PL" dirty="0"/>
              <a:t> to </a:t>
            </a:r>
            <a:r>
              <a:rPr lang="pl-PL" dirty="0" err="1"/>
              <a:t>edit</a:t>
            </a:r>
            <a:endParaRPr lang="en-US" dirty="0"/>
          </a:p>
        </p:txBody>
      </p:sp>
      <p:sp>
        <p:nvSpPr>
          <p:cNvPr id="7" name="Symbol zastępczy tekstu 3">
            <a:extLst>
              <a:ext uri="{FF2B5EF4-FFF2-40B4-BE49-F238E27FC236}">
                <a16:creationId xmlns:a16="http://schemas.microsoft.com/office/drawing/2014/main" id="{81B3C3B7-C15B-61F3-20DF-E34BB4985AAA}"/>
              </a:ext>
            </a:extLst>
          </p:cNvPr>
          <p:cNvSpPr>
            <a:spLocks noGrp="1"/>
          </p:cNvSpPr>
          <p:nvPr>
            <p:ph type="body" sz="quarter" idx="35" hasCustomPrompt="1"/>
          </p:nvPr>
        </p:nvSpPr>
        <p:spPr>
          <a:xfrm>
            <a:off x="4484362" y="5111536"/>
            <a:ext cx="6534157" cy="908264"/>
          </a:xfrm>
          <a:prstGeom prst="rect">
            <a:avLst/>
          </a:prstGeom>
        </p:spPr>
        <p:txBody>
          <a:bodyPr anchor="ctr"/>
          <a:lstStyle>
            <a:lvl1pPr marL="171450" indent="-171450">
              <a:lnSpc>
                <a:spcPts val="500"/>
              </a:lnSpc>
              <a:buFont typeface="Arial" panose="020B0604020202020204" pitchFamily="34" charset="0"/>
              <a:buChar char="•"/>
              <a:defRPr sz="1200">
                <a:solidFill>
                  <a:schemeClr val="tx1"/>
                </a:solidFill>
                <a:latin typeface="Verdana" panose="020B0604030504040204" pitchFamily="34" charset="0"/>
                <a:ea typeface="Verdana" panose="020B0604030504040204" pitchFamily="34" charset="0"/>
              </a:defRPr>
            </a:lvl1pPr>
          </a:lstStyle>
          <a:p>
            <a:pPr lvl="0"/>
            <a:r>
              <a:rPr lang="pl-PL" dirty="0" err="1"/>
              <a:t>Click</a:t>
            </a:r>
            <a:r>
              <a:rPr lang="pl-PL" dirty="0"/>
              <a:t> to </a:t>
            </a:r>
            <a:r>
              <a:rPr lang="pl-PL" dirty="0" err="1"/>
              <a:t>edit</a:t>
            </a:r>
            <a:endParaRPr lang="en-US" dirty="0"/>
          </a:p>
        </p:txBody>
      </p:sp>
      <p:pic>
        <p:nvPicPr>
          <p:cNvPr id="18" name="Obraz 17">
            <a:extLst>
              <a:ext uri="{FF2B5EF4-FFF2-40B4-BE49-F238E27FC236}">
                <a16:creationId xmlns:a16="http://schemas.microsoft.com/office/drawing/2014/main" id="{0AA7C6BD-0982-5FC5-411E-4FEB9E8F0DF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350392" y="6275693"/>
            <a:ext cx="1841607" cy="610881"/>
          </a:xfrm>
          <a:prstGeom prst="rect">
            <a:avLst/>
          </a:prstGeom>
        </p:spPr>
      </p:pic>
      <p:cxnSp>
        <p:nvCxnSpPr>
          <p:cNvPr id="8" name="Łącznik prosty 7">
            <a:extLst>
              <a:ext uri="{FF2B5EF4-FFF2-40B4-BE49-F238E27FC236}">
                <a16:creationId xmlns:a16="http://schemas.microsoft.com/office/drawing/2014/main" id="{A33631D5-E77A-A802-B353-574FFD0EBA1A}"/>
              </a:ext>
            </a:extLst>
          </p:cNvPr>
          <p:cNvCxnSpPr>
            <a:cxnSpLocks/>
          </p:cNvCxnSpPr>
          <p:nvPr userDrawn="1"/>
        </p:nvCxnSpPr>
        <p:spPr>
          <a:xfrm flipH="1">
            <a:off x="642939" y="6518275"/>
            <a:ext cx="1" cy="114300"/>
          </a:xfrm>
          <a:prstGeom prst="line">
            <a:avLst/>
          </a:prstGeom>
          <a:ln>
            <a:solidFill>
              <a:srgbClr val="29313F"/>
            </a:solidFill>
          </a:ln>
        </p:spPr>
        <p:style>
          <a:lnRef idx="1">
            <a:schemeClr val="accent1"/>
          </a:lnRef>
          <a:fillRef idx="0">
            <a:schemeClr val="accent1"/>
          </a:fillRef>
          <a:effectRef idx="0">
            <a:schemeClr val="accent1"/>
          </a:effectRef>
          <a:fontRef idx="minor">
            <a:schemeClr val="tx1"/>
          </a:fontRef>
        </p:style>
      </p:cxnSp>
      <p:sp>
        <p:nvSpPr>
          <p:cNvPr id="15" name="Slide Number Placeholder 5">
            <a:extLst>
              <a:ext uri="{FF2B5EF4-FFF2-40B4-BE49-F238E27FC236}">
                <a16:creationId xmlns:a16="http://schemas.microsoft.com/office/drawing/2014/main" id="{76176527-8151-17A8-795E-3E95DEAFD6D0}"/>
              </a:ext>
            </a:extLst>
          </p:cNvPr>
          <p:cNvSpPr>
            <a:spLocks noGrp="1"/>
          </p:cNvSpPr>
          <p:nvPr>
            <p:ph type="sldNum" sz="quarter" idx="12"/>
          </p:nvPr>
        </p:nvSpPr>
        <p:spPr>
          <a:xfrm>
            <a:off x="304800" y="6461347"/>
            <a:ext cx="373520" cy="228600"/>
          </a:xfrm>
          <a:prstGeom prst="rect">
            <a:avLst/>
          </a:prstGeom>
        </p:spPr>
        <p:txBody>
          <a:bodyPr/>
          <a:lstStyle>
            <a:lvl1pPr algn="l">
              <a:defRPr sz="85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fld id="{28A2CE44-E3FE-8044-9024-371906504C62}" type="slidenum">
              <a:rPr lang="en-US" smtClean="0"/>
              <a:pPr/>
              <a:t>‹#›</a:t>
            </a:fld>
            <a:endParaRPr lang="en-US" dirty="0"/>
          </a:p>
        </p:txBody>
      </p:sp>
      <p:sp>
        <p:nvSpPr>
          <p:cNvPr id="16" name="Symbol zastępczy tekstu 20">
            <a:extLst>
              <a:ext uri="{FF2B5EF4-FFF2-40B4-BE49-F238E27FC236}">
                <a16:creationId xmlns:a16="http://schemas.microsoft.com/office/drawing/2014/main" id="{940B898C-725C-D34A-F624-75349D1FFB94}"/>
              </a:ext>
            </a:extLst>
          </p:cNvPr>
          <p:cNvSpPr>
            <a:spLocks noGrp="1"/>
          </p:cNvSpPr>
          <p:nvPr>
            <p:ph type="body" sz="quarter" idx="13" hasCustomPrompt="1"/>
          </p:nvPr>
        </p:nvSpPr>
        <p:spPr>
          <a:xfrm>
            <a:off x="352425" y="349841"/>
            <a:ext cx="10484947" cy="228600"/>
          </a:xfrm>
          <a:prstGeom prst="rect">
            <a:avLst/>
          </a:prstGeom>
        </p:spPr>
        <p:txBody>
          <a:bodyPr lIns="36000" tIns="36000" rIns="0">
            <a:noAutofit/>
          </a:bodyPr>
          <a:lstStyle>
            <a:lvl1pPr>
              <a:defRPr sz="175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Title</a:t>
            </a:r>
            <a:endParaRPr lang="pl-PL" dirty="0"/>
          </a:p>
        </p:txBody>
      </p:sp>
      <p:sp>
        <p:nvSpPr>
          <p:cNvPr id="2" name="Symbol zastępczy tekstu 6">
            <a:extLst>
              <a:ext uri="{FF2B5EF4-FFF2-40B4-BE49-F238E27FC236}">
                <a16:creationId xmlns:a16="http://schemas.microsoft.com/office/drawing/2014/main" id="{08B7C974-288C-45E0-6B2C-9FE2CFDB910F}"/>
              </a:ext>
            </a:extLst>
          </p:cNvPr>
          <p:cNvSpPr>
            <a:spLocks noGrp="1"/>
          </p:cNvSpPr>
          <p:nvPr>
            <p:ph type="body" sz="quarter" idx="36" hasCustomPrompt="1"/>
          </p:nvPr>
        </p:nvSpPr>
        <p:spPr>
          <a:xfrm>
            <a:off x="639764" y="6471495"/>
            <a:ext cx="3590923" cy="184150"/>
          </a:xfrm>
          <a:prstGeom prst="rect">
            <a:avLst/>
          </a:prstGeom>
        </p:spPr>
        <p:txBody>
          <a:bodyPr/>
          <a:lstStyle>
            <a:lvl1pPr>
              <a:defRPr sz="850">
                <a:solidFill>
                  <a:schemeClr val="tx1"/>
                </a:solidFill>
                <a:latin typeface="Arial" panose="020B0604020202020204" pitchFamily="34" charset="0"/>
                <a:cs typeface="Arial" panose="020B0604020202020204" pitchFamily="34" charset="0"/>
              </a:defRPr>
            </a:lvl1pPr>
          </a:lstStyle>
          <a:p>
            <a:pPr lvl="0"/>
            <a:r>
              <a:rPr lang="en-US" dirty="0"/>
              <a:t>Building a Better Future Using Carbon for Good</a:t>
            </a:r>
          </a:p>
          <a:p>
            <a:pPr lvl="0"/>
            <a:endParaRPr lang="pl-PL" dirty="0"/>
          </a:p>
        </p:txBody>
      </p:sp>
    </p:spTree>
    <p:extLst>
      <p:ext uri="{BB962C8B-B14F-4D97-AF65-F5344CB8AC3E}">
        <p14:creationId xmlns:p14="http://schemas.microsoft.com/office/powerpoint/2010/main" val="9069676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VIZUALIZATION">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4C07615E-403D-C0E6-DA81-09BEEFE60C4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350392" y="6275693"/>
            <a:ext cx="1841607" cy="610881"/>
          </a:xfrm>
          <a:prstGeom prst="rect">
            <a:avLst/>
          </a:prstGeom>
        </p:spPr>
      </p:pic>
      <p:cxnSp>
        <p:nvCxnSpPr>
          <p:cNvPr id="6" name="Łącznik prosty 5">
            <a:extLst>
              <a:ext uri="{FF2B5EF4-FFF2-40B4-BE49-F238E27FC236}">
                <a16:creationId xmlns:a16="http://schemas.microsoft.com/office/drawing/2014/main" id="{33B83440-3F89-F6D9-1BB5-9D6EB006FFDA}"/>
              </a:ext>
            </a:extLst>
          </p:cNvPr>
          <p:cNvCxnSpPr>
            <a:cxnSpLocks/>
          </p:cNvCxnSpPr>
          <p:nvPr userDrawn="1"/>
        </p:nvCxnSpPr>
        <p:spPr>
          <a:xfrm flipH="1">
            <a:off x="642939" y="6518275"/>
            <a:ext cx="1" cy="114300"/>
          </a:xfrm>
          <a:prstGeom prst="line">
            <a:avLst/>
          </a:prstGeom>
          <a:ln>
            <a:solidFill>
              <a:srgbClr val="29313F"/>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9B823FCD-8133-9142-9C5A-BE85B1EF651E}"/>
              </a:ext>
            </a:extLst>
          </p:cNvPr>
          <p:cNvSpPr txBox="1">
            <a:spLocks/>
          </p:cNvSpPr>
          <p:nvPr userDrawn="1"/>
        </p:nvSpPr>
        <p:spPr>
          <a:xfrm>
            <a:off x="639764" y="6454775"/>
            <a:ext cx="2674936" cy="228600"/>
          </a:xfrm>
          <a:prstGeom prst="rect">
            <a:avLst/>
          </a:prstGeom>
        </p:spPr>
        <p:txBody>
          <a:bodyPr vert="horz" lIns="91440" tIns="45720" rIns="91440" bIns="45720" rtlCol="0" anchor="ctr"/>
          <a:lstStyle>
            <a:defPPr>
              <a:defRPr lang="en-US"/>
            </a:defPPr>
            <a:lvl1pPr marL="0" algn="l" defTabSz="914400" rtl="0" eaLnBrk="1" latinLnBrk="0" hangingPunct="1">
              <a:defRPr sz="800" b="0" i="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50" dirty="0">
                <a:solidFill>
                  <a:schemeClr val="tx1"/>
                </a:solidFill>
                <a:latin typeface="Arial" panose="020B0604020202020204" pitchFamily="34" charset="0"/>
                <a:ea typeface="Verdana" panose="020B0604030504040204" pitchFamily="34" charset="0"/>
                <a:cs typeface="Arial" panose="020B0604020202020204" pitchFamily="34" charset="0"/>
              </a:rPr>
              <a:t>Building </a:t>
            </a:r>
            <a:r>
              <a:rPr lang="pl-PL" sz="850" dirty="0">
                <a:solidFill>
                  <a:schemeClr val="tx1"/>
                </a:solidFill>
                <a:latin typeface="Arial" panose="020B0604020202020204" pitchFamily="34" charset="0"/>
                <a:ea typeface="Verdana" panose="020B0604030504040204" pitchFamily="34" charset="0"/>
                <a:cs typeface="Arial" panose="020B0604020202020204" pitchFamily="34" charset="0"/>
              </a:rPr>
              <a:t>a</a:t>
            </a:r>
            <a:r>
              <a:rPr lang="en-US" sz="850" dirty="0">
                <a:solidFill>
                  <a:schemeClr val="tx1"/>
                </a:solidFill>
                <a:latin typeface="Arial" panose="020B0604020202020204" pitchFamily="34" charset="0"/>
                <a:ea typeface="Verdana" panose="020B0604030504040204" pitchFamily="34" charset="0"/>
                <a:cs typeface="Arial" panose="020B0604020202020204" pitchFamily="34" charset="0"/>
              </a:rPr>
              <a:t> Better Future Using Carbon </a:t>
            </a:r>
            <a:r>
              <a:rPr lang="pl-PL" sz="850" dirty="0">
                <a:solidFill>
                  <a:schemeClr val="tx1"/>
                </a:solidFill>
                <a:latin typeface="Arial" panose="020B0604020202020204" pitchFamily="34" charset="0"/>
                <a:ea typeface="Verdana" panose="020B0604030504040204" pitchFamily="34" charset="0"/>
                <a:cs typeface="Arial" panose="020B0604020202020204" pitchFamily="34" charset="0"/>
              </a:rPr>
              <a:t>f</a:t>
            </a:r>
            <a:r>
              <a:rPr lang="en-US" sz="850" dirty="0">
                <a:solidFill>
                  <a:schemeClr val="tx1"/>
                </a:solidFill>
                <a:latin typeface="Arial" panose="020B0604020202020204" pitchFamily="34" charset="0"/>
                <a:ea typeface="Verdana" panose="020B0604030504040204" pitchFamily="34" charset="0"/>
                <a:cs typeface="Arial" panose="020B0604020202020204" pitchFamily="34" charset="0"/>
              </a:rPr>
              <a:t>or Good</a:t>
            </a:r>
          </a:p>
        </p:txBody>
      </p:sp>
      <p:sp>
        <p:nvSpPr>
          <p:cNvPr id="8" name="Slide Number Placeholder 5">
            <a:extLst>
              <a:ext uri="{FF2B5EF4-FFF2-40B4-BE49-F238E27FC236}">
                <a16:creationId xmlns:a16="http://schemas.microsoft.com/office/drawing/2014/main" id="{C766B64D-41E4-33F8-F20A-84C08BA7C2B2}"/>
              </a:ext>
            </a:extLst>
          </p:cNvPr>
          <p:cNvSpPr>
            <a:spLocks noGrp="1"/>
          </p:cNvSpPr>
          <p:nvPr>
            <p:ph type="sldNum" sz="quarter" idx="12"/>
          </p:nvPr>
        </p:nvSpPr>
        <p:spPr>
          <a:xfrm>
            <a:off x="304800" y="6461347"/>
            <a:ext cx="373520" cy="228600"/>
          </a:xfrm>
          <a:prstGeom prst="rect">
            <a:avLst/>
          </a:prstGeom>
        </p:spPr>
        <p:txBody>
          <a:bodyPr/>
          <a:lstStyle>
            <a:lvl1pPr algn="l">
              <a:defRPr sz="85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fld id="{28A2CE44-E3FE-8044-9024-371906504C62}" type="slidenum">
              <a:rPr lang="en-US" smtClean="0"/>
              <a:pPr/>
              <a:t>‹#›</a:t>
            </a:fld>
            <a:endParaRPr lang="en-US" dirty="0"/>
          </a:p>
        </p:txBody>
      </p:sp>
      <p:pic>
        <p:nvPicPr>
          <p:cNvPr id="9" name="Obraz 8">
            <a:extLst>
              <a:ext uri="{FF2B5EF4-FFF2-40B4-BE49-F238E27FC236}">
                <a16:creationId xmlns:a16="http://schemas.microsoft.com/office/drawing/2014/main" id="{E8098874-745E-B32F-C196-CEE879FD7BF8}"/>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0" y="-53340"/>
            <a:ext cx="12192000" cy="7094220"/>
          </a:xfrm>
          <a:prstGeom prst="rect">
            <a:avLst/>
          </a:prstGeom>
        </p:spPr>
      </p:pic>
    </p:spTree>
    <p:extLst>
      <p:ext uri="{BB962C8B-B14F-4D97-AF65-F5344CB8AC3E}">
        <p14:creationId xmlns:p14="http://schemas.microsoft.com/office/powerpoint/2010/main" val="40506328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VIZUALIZATION">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4C07615E-403D-C0E6-DA81-09BEEFE60C4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350392" y="6275693"/>
            <a:ext cx="1841607" cy="610881"/>
          </a:xfrm>
          <a:prstGeom prst="rect">
            <a:avLst/>
          </a:prstGeom>
        </p:spPr>
      </p:pic>
      <p:cxnSp>
        <p:nvCxnSpPr>
          <p:cNvPr id="6" name="Łącznik prosty 5">
            <a:extLst>
              <a:ext uri="{FF2B5EF4-FFF2-40B4-BE49-F238E27FC236}">
                <a16:creationId xmlns:a16="http://schemas.microsoft.com/office/drawing/2014/main" id="{33B83440-3F89-F6D9-1BB5-9D6EB006FFDA}"/>
              </a:ext>
            </a:extLst>
          </p:cNvPr>
          <p:cNvCxnSpPr>
            <a:cxnSpLocks/>
          </p:cNvCxnSpPr>
          <p:nvPr userDrawn="1"/>
        </p:nvCxnSpPr>
        <p:spPr>
          <a:xfrm flipH="1">
            <a:off x="642939" y="6518275"/>
            <a:ext cx="1" cy="114300"/>
          </a:xfrm>
          <a:prstGeom prst="line">
            <a:avLst/>
          </a:prstGeom>
          <a:ln>
            <a:solidFill>
              <a:srgbClr val="29313F"/>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9B823FCD-8133-9142-9C5A-BE85B1EF651E}"/>
              </a:ext>
            </a:extLst>
          </p:cNvPr>
          <p:cNvSpPr txBox="1">
            <a:spLocks/>
          </p:cNvSpPr>
          <p:nvPr userDrawn="1"/>
        </p:nvSpPr>
        <p:spPr>
          <a:xfrm>
            <a:off x="639764" y="6454775"/>
            <a:ext cx="2674936" cy="228600"/>
          </a:xfrm>
          <a:prstGeom prst="rect">
            <a:avLst/>
          </a:prstGeom>
        </p:spPr>
        <p:txBody>
          <a:bodyPr vert="horz" lIns="91440" tIns="45720" rIns="91440" bIns="45720" rtlCol="0" anchor="ctr"/>
          <a:lstStyle>
            <a:defPPr>
              <a:defRPr lang="en-US"/>
            </a:defPPr>
            <a:lvl1pPr marL="0" algn="l" defTabSz="914400" rtl="0" eaLnBrk="1" latinLnBrk="0" hangingPunct="1">
              <a:defRPr sz="800" b="0" i="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50" dirty="0">
                <a:solidFill>
                  <a:schemeClr val="tx1"/>
                </a:solidFill>
                <a:latin typeface="Arial" panose="020B0604020202020204" pitchFamily="34" charset="0"/>
                <a:ea typeface="Verdana" panose="020B0604030504040204" pitchFamily="34" charset="0"/>
                <a:cs typeface="Arial" panose="020B0604020202020204" pitchFamily="34" charset="0"/>
              </a:rPr>
              <a:t>Building </a:t>
            </a:r>
            <a:r>
              <a:rPr lang="pl-PL" sz="850" dirty="0">
                <a:solidFill>
                  <a:schemeClr val="tx1"/>
                </a:solidFill>
                <a:latin typeface="Arial" panose="020B0604020202020204" pitchFamily="34" charset="0"/>
                <a:ea typeface="Verdana" panose="020B0604030504040204" pitchFamily="34" charset="0"/>
                <a:cs typeface="Arial" panose="020B0604020202020204" pitchFamily="34" charset="0"/>
              </a:rPr>
              <a:t>a</a:t>
            </a:r>
            <a:r>
              <a:rPr lang="en-US" sz="850" dirty="0">
                <a:solidFill>
                  <a:schemeClr val="tx1"/>
                </a:solidFill>
                <a:latin typeface="Arial" panose="020B0604020202020204" pitchFamily="34" charset="0"/>
                <a:ea typeface="Verdana" panose="020B0604030504040204" pitchFamily="34" charset="0"/>
                <a:cs typeface="Arial" panose="020B0604020202020204" pitchFamily="34" charset="0"/>
              </a:rPr>
              <a:t> Better Future Using Carbon </a:t>
            </a:r>
            <a:r>
              <a:rPr lang="pl-PL" sz="850" dirty="0">
                <a:solidFill>
                  <a:schemeClr val="tx1"/>
                </a:solidFill>
                <a:latin typeface="Arial" panose="020B0604020202020204" pitchFamily="34" charset="0"/>
                <a:ea typeface="Verdana" panose="020B0604030504040204" pitchFamily="34" charset="0"/>
                <a:cs typeface="Arial" panose="020B0604020202020204" pitchFamily="34" charset="0"/>
              </a:rPr>
              <a:t>f</a:t>
            </a:r>
            <a:r>
              <a:rPr lang="en-US" sz="850" dirty="0">
                <a:solidFill>
                  <a:schemeClr val="tx1"/>
                </a:solidFill>
                <a:latin typeface="Arial" panose="020B0604020202020204" pitchFamily="34" charset="0"/>
                <a:ea typeface="Verdana" panose="020B0604030504040204" pitchFamily="34" charset="0"/>
                <a:cs typeface="Arial" panose="020B0604020202020204" pitchFamily="34" charset="0"/>
              </a:rPr>
              <a:t>or Good</a:t>
            </a:r>
          </a:p>
        </p:txBody>
      </p:sp>
      <p:sp>
        <p:nvSpPr>
          <p:cNvPr id="8" name="Slide Number Placeholder 5">
            <a:extLst>
              <a:ext uri="{FF2B5EF4-FFF2-40B4-BE49-F238E27FC236}">
                <a16:creationId xmlns:a16="http://schemas.microsoft.com/office/drawing/2014/main" id="{C766B64D-41E4-33F8-F20A-84C08BA7C2B2}"/>
              </a:ext>
            </a:extLst>
          </p:cNvPr>
          <p:cNvSpPr>
            <a:spLocks noGrp="1"/>
          </p:cNvSpPr>
          <p:nvPr>
            <p:ph type="sldNum" sz="quarter" idx="12"/>
          </p:nvPr>
        </p:nvSpPr>
        <p:spPr>
          <a:xfrm>
            <a:off x="304800" y="6461347"/>
            <a:ext cx="373520" cy="228600"/>
          </a:xfrm>
          <a:prstGeom prst="rect">
            <a:avLst/>
          </a:prstGeom>
        </p:spPr>
        <p:txBody>
          <a:bodyPr/>
          <a:lstStyle>
            <a:lvl1pPr algn="l">
              <a:defRPr sz="85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fld id="{28A2CE44-E3FE-8044-9024-371906504C62}" type="slidenum">
              <a:rPr lang="en-US" smtClean="0"/>
              <a:pPr/>
              <a:t>‹#›</a:t>
            </a:fld>
            <a:endParaRPr lang="en-US" dirty="0"/>
          </a:p>
        </p:txBody>
      </p:sp>
      <p:pic>
        <p:nvPicPr>
          <p:cNvPr id="3" name="Obraz 2">
            <a:extLst>
              <a:ext uri="{FF2B5EF4-FFF2-40B4-BE49-F238E27FC236}">
                <a16:creationId xmlns:a16="http://schemas.microsoft.com/office/drawing/2014/main" id="{99179446-7BAC-05B9-0C8B-271F2065C15C}"/>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37570926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20_Title Slide">
  <p:cSld name="20_Title Slide">
    <p:spTree>
      <p:nvGrpSpPr>
        <p:cNvPr id="1" name="Shape 427"/>
        <p:cNvGrpSpPr/>
        <p:nvPr/>
      </p:nvGrpSpPr>
      <p:grpSpPr>
        <a:xfrm>
          <a:off x="0" y="0"/>
          <a:ext cx="0" cy="0"/>
          <a:chOff x="0" y="0"/>
          <a:chExt cx="0" cy="0"/>
        </a:xfrm>
      </p:grpSpPr>
      <p:sp>
        <p:nvSpPr>
          <p:cNvPr id="428" name="Google Shape;428;p61"/>
          <p:cNvSpPr txBox="1">
            <a:spLocks noGrp="1"/>
          </p:cNvSpPr>
          <p:nvPr>
            <p:ph type="body" idx="1"/>
          </p:nvPr>
        </p:nvSpPr>
        <p:spPr>
          <a:xfrm>
            <a:off x="352425" y="349841"/>
            <a:ext cx="11433300" cy="501600"/>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1000"/>
              </a:spcBef>
              <a:spcAft>
                <a:spcPts val="0"/>
              </a:spcAft>
              <a:buClr>
                <a:srgbClr val="262626"/>
              </a:buClr>
              <a:buSzPts val="1700"/>
              <a:buFont typeface="Verdana"/>
              <a:buNone/>
              <a:defRPr sz="1700" b="1">
                <a:solidFill>
                  <a:srgbClr val="262626"/>
                </a:solidFill>
                <a:latin typeface="Verdana"/>
                <a:ea typeface="Verdana"/>
                <a:cs typeface="Verdana"/>
                <a:sym typeface="Verdana"/>
              </a:defRPr>
            </a:lvl1pPr>
            <a:lvl2pPr marL="914400" lvl="1" indent="-336550" algn="l">
              <a:lnSpc>
                <a:spcPct val="90000"/>
              </a:lnSpc>
              <a:spcBef>
                <a:spcPts val="1000"/>
              </a:spcBef>
              <a:spcAft>
                <a:spcPts val="0"/>
              </a:spcAft>
              <a:buClr>
                <a:srgbClr val="262626"/>
              </a:buClr>
              <a:buSzPts val="1700"/>
              <a:buFont typeface="Verdana"/>
              <a:buChar char="•"/>
              <a:defRPr sz="1700" b="1">
                <a:solidFill>
                  <a:srgbClr val="262626"/>
                </a:solidFill>
                <a:latin typeface="Verdana"/>
                <a:ea typeface="Verdana"/>
                <a:cs typeface="Verdana"/>
                <a:sym typeface="Verdana"/>
              </a:defRPr>
            </a:lvl2pPr>
            <a:lvl3pPr marL="1371600" lvl="2" indent="-336550" algn="l">
              <a:lnSpc>
                <a:spcPct val="90000"/>
              </a:lnSpc>
              <a:spcBef>
                <a:spcPts val="1000"/>
              </a:spcBef>
              <a:spcAft>
                <a:spcPts val="0"/>
              </a:spcAft>
              <a:buClr>
                <a:srgbClr val="262626"/>
              </a:buClr>
              <a:buSzPts val="1700"/>
              <a:buFont typeface="Verdana"/>
              <a:buChar char="•"/>
              <a:defRPr sz="1700" b="1">
                <a:solidFill>
                  <a:srgbClr val="262626"/>
                </a:solidFill>
                <a:latin typeface="Verdana"/>
                <a:ea typeface="Verdana"/>
                <a:cs typeface="Verdana"/>
                <a:sym typeface="Verdana"/>
              </a:defRPr>
            </a:lvl3pPr>
            <a:lvl4pPr marL="1828800" lvl="3" indent="-336550" algn="l">
              <a:lnSpc>
                <a:spcPct val="90000"/>
              </a:lnSpc>
              <a:spcBef>
                <a:spcPts val="1000"/>
              </a:spcBef>
              <a:spcAft>
                <a:spcPts val="0"/>
              </a:spcAft>
              <a:buClr>
                <a:srgbClr val="262626"/>
              </a:buClr>
              <a:buSzPts val="1700"/>
              <a:buFont typeface="Verdana"/>
              <a:buChar char="•"/>
              <a:defRPr sz="1700" b="1">
                <a:solidFill>
                  <a:srgbClr val="262626"/>
                </a:solidFill>
                <a:latin typeface="Verdana"/>
                <a:ea typeface="Verdana"/>
                <a:cs typeface="Verdana"/>
                <a:sym typeface="Verdana"/>
              </a:defRPr>
            </a:lvl4pPr>
            <a:lvl5pPr marL="2286000" lvl="4" indent="-336550" algn="l">
              <a:lnSpc>
                <a:spcPct val="90000"/>
              </a:lnSpc>
              <a:spcBef>
                <a:spcPts val="1000"/>
              </a:spcBef>
              <a:spcAft>
                <a:spcPts val="0"/>
              </a:spcAft>
              <a:buClr>
                <a:srgbClr val="262626"/>
              </a:buClr>
              <a:buSzPts val="1700"/>
              <a:buFont typeface="Verdana"/>
              <a:buChar char="•"/>
              <a:defRPr sz="1700" b="1">
                <a:solidFill>
                  <a:srgbClr val="262626"/>
                </a:solidFill>
                <a:latin typeface="Verdana"/>
                <a:ea typeface="Verdana"/>
                <a:cs typeface="Verdana"/>
                <a:sym typeface="Verdana"/>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cxnSp>
        <p:nvCxnSpPr>
          <p:cNvPr id="429" name="Google Shape;429;p61"/>
          <p:cNvCxnSpPr/>
          <p:nvPr/>
        </p:nvCxnSpPr>
        <p:spPr>
          <a:xfrm>
            <a:off x="642941" y="6518275"/>
            <a:ext cx="0" cy="114300"/>
          </a:xfrm>
          <a:prstGeom prst="straightConnector1">
            <a:avLst/>
          </a:prstGeom>
          <a:noFill/>
          <a:ln w="9525" cap="flat" cmpd="sng">
            <a:solidFill>
              <a:srgbClr val="29313F"/>
            </a:solidFill>
            <a:prstDash val="solid"/>
            <a:miter lim="8000"/>
            <a:headEnd type="none" w="sm" len="sm"/>
            <a:tailEnd type="none" w="sm" len="sm"/>
          </a:ln>
        </p:spPr>
      </p:cxnSp>
      <p:sp>
        <p:nvSpPr>
          <p:cNvPr id="430" name="Google Shape;430;p61"/>
          <p:cNvSpPr txBox="1"/>
          <p:nvPr/>
        </p:nvSpPr>
        <p:spPr>
          <a:xfrm>
            <a:off x="685484" y="6459854"/>
            <a:ext cx="2583600" cy="215400"/>
          </a:xfrm>
          <a:prstGeom prst="rect">
            <a:avLst/>
          </a:prstGeom>
          <a:noFill/>
          <a:ln>
            <a:noFill/>
          </a:ln>
        </p:spPr>
        <p:txBody>
          <a:bodyPr spcFirstLastPara="1" wrap="square" lIns="45700" tIns="45700" rIns="45700" bIns="45700" anchor="ctr" anchorCtr="0">
            <a:spAutoFit/>
          </a:bodyPr>
          <a:lstStyle/>
          <a:p>
            <a:pPr marL="0" marR="0" lvl="0" indent="0" algn="l" rtl="0">
              <a:lnSpc>
                <a:spcPct val="100000"/>
              </a:lnSpc>
              <a:spcBef>
                <a:spcPts val="0"/>
              </a:spcBef>
              <a:spcAft>
                <a:spcPts val="0"/>
              </a:spcAft>
              <a:buClr>
                <a:srgbClr val="000000"/>
              </a:buClr>
              <a:buSzPts val="800"/>
              <a:buFont typeface="Verdana"/>
              <a:buNone/>
            </a:pPr>
            <a:r>
              <a:rPr lang="en-US" sz="800" b="0" i="0" u="none" strike="noStrike" cap="none" dirty="0">
                <a:solidFill>
                  <a:srgbClr val="000000"/>
                </a:solidFill>
                <a:latin typeface="Verdana"/>
                <a:ea typeface="Verdana"/>
                <a:cs typeface="Verdana"/>
                <a:sym typeface="Verdana"/>
              </a:rPr>
              <a:t>Building a Better Future</a:t>
            </a:r>
            <a:endParaRPr sz="1400" b="0" i="0" u="none" strike="noStrike" cap="none" dirty="0">
              <a:solidFill>
                <a:srgbClr val="000000"/>
              </a:solidFill>
              <a:latin typeface="Arial"/>
              <a:ea typeface="Arial"/>
              <a:cs typeface="Arial"/>
              <a:sym typeface="Arial"/>
            </a:endParaRPr>
          </a:p>
        </p:txBody>
      </p:sp>
      <p:sp>
        <p:nvSpPr>
          <p:cNvPr id="431" name="Google Shape;431;p61"/>
          <p:cNvSpPr txBox="1">
            <a:spLocks noGrp="1"/>
          </p:cNvSpPr>
          <p:nvPr>
            <p:ph type="sldNum" idx="12"/>
          </p:nvPr>
        </p:nvSpPr>
        <p:spPr>
          <a:xfrm>
            <a:off x="304800" y="6461347"/>
            <a:ext cx="233400" cy="215400"/>
          </a:xfrm>
          <a:prstGeom prst="rect">
            <a:avLst/>
          </a:prstGeom>
          <a:noFill/>
          <a:ln>
            <a:noFill/>
          </a:ln>
        </p:spPr>
        <p:txBody>
          <a:bodyPr spcFirstLastPara="1" wrap="square" lIns="45700" tIns="45700" rIns="45700" bIns="45700" anchor="t" anchorCtr="0">
            <a:spAutoFit/>
          </a:bodyPr>
          <a:lstStyle>
            <a:lvl1pPr marL="0" marR="0" lvl="0" indent="0" algn="l">
              <a:lnSpc>
                <a:spcPct val="100000"/>
              </a:lnSpc>
              <a:spcBef>
                <a:spcPts val="0"/>
              </a:spcBef>
              <a:spcAft>
                <a:spcPts val="0"/>
              </a:spcAft>
              <a:buClr>
                <a:srgbClr val="000000"/>
              </a:buClr>
              <a:buSzPts val="800"/>
              <a:buFont typeface="Verdana"/>
              <a:buNone/>
              <a:defRPr sz="800" b="0" i="0" u="none" strike="noStrike" cap="none">
                <a:solidFill>
                  <a:srgbClr val="000000"/>
                </a:solidFill>
                <a:latin typeface="Verdana"/>
                <a:ea typeface="Verdana"/>
                <a:cs typeface="Verdana"/>
                <a:sym typeface="Verdana"/>
              </a:defRPr>
            </a:lvl1pPr>
            <a:lvl2pPr marL="0" marR="0" lvl="1" indent="0" algn="l">
              <a:lnSpc>
                <a:spcPct val="100000"/>
              </a:lnSpc>
              <a:spcBef>
                <a:spcPts val="0"/>
              </a:spcBef>
              <a:spcAft>
                <a:spcPts val="0"/>
              </a:spcAft>
              <a:buClr>
                <a:srgbClr val="000000"/>
              </a:buClr>
              <a:buSzPts val="800"/>
              <a:buFont typeface="Verdana"/>
              <a:buNone/>
              <a:defRPr sz="800" b="0" i="0" u="none" strike="noStrike" cap="none">
                <a:solidFill>
                  <a:srgbClr val="000000"/>
                </a:solidFill>
                <a:latin typeface="Verdana"/>
                <a:ea typeface="Verdana"/>
                <a:cs typeface="Verdana"/>
                <a:sym typeface="Verdana"/>
              </a:defRPr>
            </a:lvl2pPr>
            <a:lvl3pPr marL="0" marR="0" lvl="2" indent="0" algn="l">
              <a:lnSpc>
                <a:spcPct val="100000"/>
              </a:lnSpc>
              <a:spcBef>
                <a:spcPts val="0"/>
              </a:spcBef>
              <a:spcAft>
                <a:spcPts val="0"/>
              </a:spcAft>
              <a:buClr>
                <a:srgbClr val="000000"/>
              </a:buClr>
              <a:buSzPts val="800"/>
              <a:buFont typeface="Verdana"/>
              <a:buNone/>
              <a:defRPr sz="800" b="0" i="0" u="none" strike="noStrike" cap="none">
                <a:solidFill>
                  <a:srgbClr val="000000"/>
                </a:solidFill>
                <a:latin typeface="Verdana"/>
                <a:ea typeface="Verdana"/>
                <a:cs typeface="Verdana"/>
                <a:sym typeface="Verdana"/>
              </a:defRPr>
            </a:lvl3pPr>
            <a:lvl4pPr marL="0" marR="0" lvl="3" indent="0" algn="l">
              <a:lnSpc>
                <a:spcPct val="100000"/>
              </a:lnSpc>
              <a:spcBef>
                <a:spcPts val="0"/>
              </a:spcBef>
              <a:spcAft>
                <a:spcPts val="0"/>
              </a:spcAft>
              <a:buClr>
                <a:srgbClr val="000000"/>
              </a:buClr>
              <a:buSzPts val="800"/>
              <a:buFont typeface="Verdana"/>
              <a:buNone/>
              <a:defRPr sz="800" b="0" i="0" u="none" strike="noStrike" cap="none">
                <a:solidFill>
                  <a:srgbClr val="000000"/>
                </a:solidFill>
                <a:latin typeface="Verdana"/>
                <a:ea typeface="Verdana"/>
                <a:cs typeface="Verdana"/>
                <a:sym typeface="Verdana"/>
              </a:defRPr>
            </a:lvl4pPr>
            <a:lvl5pPr marL="0" marR="0" lvl="4" indent="0" algn="l">
              <a:lnSpc>
                <a:spcPct val="100000"/>
              </a:lnSpc>
              <a:spcBef>
                <a:spcPts val="0"/>
              </a:spcBef>
              <a:spcAft>
                <a:spcPts val="0"/>
              </a:spcAft>
              <a:buClr>
                <a:srgbClr val="000000"/>
              </a:buClr>
              <a:buSzPts val="800"/>
              <a:buFont typeface="Verdana"/>
              <a:buNone/>
              <a:defRPr sz="800" b="0" i="0" u="none" strike="noStrike" cap="none">
                <a:solidFill>
                  <a:srgbClr val="000000"/>
                </a:solidFill>
                <a:latin typeface="Verdana"/>
                <a:ea typeface="Verdana"/>
                <a:cs typeface="Verdana"/>
                <a:sym typeface="Verdana"/>
              </a:defRPr>
            </a:lvl5pPr>
            <a:lvl6pPr marL="0" marR="0" lvl="5" indent="0" algn="l">
              <a:lnSpc>
                <a:spcPct val="100000"/>
              </a:lnSpc>
              <a:spcBef>
                <a:spcPts val="0"/>
              </a:spcBef>
              <a:spcAft>
                <a:spcPts val="0"/>
              </a:spcAft>
              <a:buClr>
                <a:srgbClr val="000000"/>
              </a:buClr>
              <a:buSzPts val="800"/>
              <a:buFont typeface="Verdana"/>
              <a:buNone/>
              <a:defRPr sz="800" b="0" i="0" u="none" strike="noStrike" cap="none">
                <a:solidFill>
                  <a:srgbClr val="000000"/>
                </a:solidFill>
                <a:latin typeface="Verdana"/>
                <a:ea typeface="Verdana"/>
                <a:cs typeface="Verdana"/>
                <a:sym typeface="Verdana"/>
              </a:defRPr>
            </a:lvl6pPr>
            <a:lvl7pPr marL="0" marR="0" lvl="6" indent="0" algn="l">
              <a:lnSpc>
                <a:spcPct val="100000"/>
              </a:lnSpc>
              <a:spcBef>
                <a:spcPts val="0"/>
              </a:spcBef>
              <a:spcAft>
                <a:spcPts val="0"/>
              </a:spcAft>
              <a:buClr>
                <a:srgbClr val="000000"/>
              </a:buClr>
              <a:buSzPts val="800"/>
              <a:buFont typeface="Verdana"/>
              <a:buNone/>
              <a:defRPr sz="800" b="0" i="0" u="none" strike="noStrike" cap="none">
                <a:solidFill>
                  <a:srgbClr val="000000"/>
                </a:solidFill>
                <a:latin typeface="Verdana"/>
                <a:ea typeface="Verdana"/>
                <a:cs typeface="Verdana"/>
                <a:sym typeface="Verdana"/>
              </a:defRPr>
            </a:lvl7pPr>
            <a:lvl8pPr marL="0" marR="0" lvl="7" indent="0" algn="l">
              <a:lnSpc>
                <a:spcPct val="100000"/>
              </a:lnSpc>
              <a:spcBef>
                <a:spcPts val="0"/>
              </a:spcBef>
              <a:spcAft>
                <a:spcPts val="0"/>
              </a:spcAft>
              <a:buClr>
                <a:srgbClr val="000000"/>
              </a:buClr>
              <a:buSzPts val="800"/>
              <a:buFont typeface="Verdana"/>
              <a:buNone/>
              <a:defRPr sz="800" b="0" i="0" u="none" strike="noStrike" cap="none">
                <a:solidFill>
                  <a:srgbClr val="000000"/>
                </a:solidFill>
                <a:latin typeface="Verdana"/>
                <a:ea typeface="Verdana"/>
                <a:cs typeface="Verdana"/>
                <a:sym typeface="Verdana"/>
              </a:defRPr>
            </a:lvl8pPr>
            <a:lvl9pPr marL="0" marR="0" lvl="8" indent="0" algn="l">
              <a:lnSpc>
                <a:spcPct val="100000"/>
              </a:lnSpc>
              <a:spcBef>
                <a:spcPts val="0"/>
              </a:spcBef>
              <a:spcAft>
                <a:spcPts val="0"/>
              </a:spcAft>
              <a:buClr>
                <a:srgbClr val="000000"/>
              </a:buClr>
              <a:buSzPts val="800"/>
              <a:buFont typeface="Verdana"/>
              <a:buNone/>
              <a:defRPr sz="800" b="0" i="0" u="none" strike="noStrike" cap="none">
                <a:solidFill>
                  <a:srgbClr val="000000"/>
                </a:solidFill>
                <a:latin typeface="Verdana"/>
                <a:ea typeface="Verdana"/>
                <a:cs typeface="Verdana"/>
                <a:sym typeface="Verdana"/>
              </a:defRPr>
            </a:lvl9pPr>
          </a:lstStyle>
          <a:p>
            <a:pPr marL="0" lvl="0" indent="0" algn="l" rtl="0">
              <a:spcBef>
                <a:spcPts val="0"/>
              </a:spcBef>
              <a:spcAft>
                <a:spcPts val="0"/>
              </a:spcAft>
              <a:buNone/>
            </a:pPr>
            <a:fld id="{00000000-1234-1234-1234-123412341234}" type="slidenum">
              <a:rPr lang="en-US"/>
              <a:t>‹#›</a:t>
            </a:fld>
            <a:endParaRPr sz="1200" dirty="0">
              <a:latin typeface="Calibri"/>
              <a:ea typeface="Calibri"/>
              <a:cs typeface="Calibri"/>
              <a:sym typeface="Calibri"/>
            </a:endParaRPr>
          </a:p>
        </p:txBody>
      </p:sp>
      <p:pic>
        <p:nvPicPr>
          <p:cNvPr id="432" name="Google Shape;432;p61" descr="Obraz 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350392" y="6275692"/>
            <a:ext cx="1841608" cy="610882"/>
          </a:xfrm>
          <a:prstGeom prst="rect">
            <a:avLst/>
          </a:prstGeom>
          <a:noFill/>
          <a:ln>
            <a:noFill/>
          </a:ln>
        </p:spPr>
      </p:pic>
    </p:spTree>
    <p:extLst>
      <p:ext uri="{BB962C8B-B14F-4D97-AF65-F5344CB8AC3E}">
        <p14:creationId xmlns:p14="http://schemas.microsoft.com/office/powerpoint/2010/main" val="9343162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13_Title and Content">
  <p:cSld name="13_Title and Content">
    <p:spTree>
      <p:nvGrpSpPr>
        <p:cNvPr id="1" name="Shape 482"/>
        <p:cNvGrpSpPr/>
        <p:nvPr/>
      </p:nvGrpSpPr>
      <p:grpSpPr>
        <a:xfrm>
          <a:off x="0" y="0"/>
          <a:ext cx="0" cy="0"/>
          <a:chOff x="0" y="0"/>
          <a:chExt cx="0" cy="0"/>
        </a:xfrm>
      </p:grpSpPr>
      <p:sp>
        <p:nvSpPr>
          <p:cNvPr id="483" name="Google Shape;483;g10d869493ce_1_17"/>
          <p:cNvSpPr txBox="1">
            <a:spLocks noGrp="1"/>
          </p:cNvSpPr>
          <p:nvPr>
            <p:ph type="title"/>
          </p:nvPr>
        </p:nvSpPr>
        <p:spPr>
          <a:xfrm>
            <a:off x="363638" y="365125"/>
            <a:ext cx="11464724" cy="71132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4" name="Google Shape;484;g10d869493ce_1_17"/>
          <p:cNvSpPr txBox="1">
            <a:spLocks noGrp="1"/>
          </p:cNvSpPr>
          <p:nvPr>
            <p:ph type="ftr" idx="11"/>
          </p:nvPr>
        </p:nvSpPr>
        <p:spPr>
          <a:xfrm>
            <a:off x="4038600" y="6492875"/>
            <a:ext cx="4114800" cy="2286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5" name="Google Shape;485;g10d869493ce_1_17"/>
          <p:cNvSpPr txBox="1">
            <a:spLocks noGrp="1"/>
          </p:cNvSpPr>
          <p:nvPr>
            <p:ph type="sldNum" idx="12"/>
          </p:nvPr>
        </p:nvSpPr>
        <p:spPr>
          <a:xfrm>
            <a:off x="9085162" y="6492875"/>
            <a:ext cx="2743200" cy="228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486" name="Google Shape;486;g10d869493ce_1_17"/>
          <p:cNvSpPr txBox="1">
            <a:spLocks noGrp="1"/>
          </p:cNvSpPr>
          <p:nvPr>
            <p:ph type="body" idx="1"/>
          </p:nvPr>
        </p:nvSpPr>
        <p:spPr>
          <a:xfrm>
            <a:off x="0" y="1715512"/>
            <a:ext cx="6494362" cy="1376335"/>
          </a:xfrm>
          <a:prstGeom prst="rect">
            <a:avLst/>
          </a:prstGeom>
          <a:solidFill>
            <a:schemeClr val="accent2">
              <a:alpha val="29411"/>
            </a:schemeClr>
          </a:solidFill>
          <a:ln>
            <a:noFill/>
          </a:ln>
        </p:spPr>
        <p:txBody>
          <a:bodyPr spcFirstLastPara="1" wrap="square" lIns="91425" tIns="45700" rIns="91425" bIns="45700" anchor="ctr" anchorCtr="0">
            <a:normAutofit/>
          </a:bodyPr>
          <a:lstStyle>
            <a:lvl1pPr marL="457200" lvl="0" indent="-228600" algn="l">
              <a:lnSpc>
                <a:spcPct val="90000"/>
              </a:lnSpc>
              <a:spcBef>
                <a:spcPts val="1600"/>
              </a:spcBef>
              <a:spcAft>
                <a:spcPts val="0"/>
              </a:spcAft>
              <a:buClr>
                <a:schemeClr val="accent1"/>
              </a:buClr>
              <a:buSzPts val="20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7" name="Google Shape;487;g10d869493ce_1_17"/>
          <p:cNvSpPr txBox="1">
            <a:spLocks noGrp="1"/>
          </p:cNvSpPr>
          <p:nvPr>
            <p:ph type="body" idx="2"/>
          </p:nvPr>
        </p:nvSpPr>
        <p:spPr>
          <a:xfrm>
            <a:off x="0" y="3217497"/>
            <a:ext cx="6494362" cy="1376335"/>
          </a:xfrm>
          <a:prstGeom prst="rect">
            <a:avLst/>
          </a:prstGeom>
          <a:solidFill>
            <a:schemeClr val="accent2">
              <a:alpha val="29411"/>
            </a:schemeClr>
          </a:solidFill>
          <a:ln>
            <a:noFill/>
          </a:ln>
        </p:spPr>
        <p:txBody>
          <a:bodyPr spcFirstLastPara="1" wrap="square" lIns="91425" tIns="45700" rIns="91425" bIns="45700" anchor="ctr" anchorCtr="0">
            <a:normAutofit/>
          </a:bodyPr>
          <a:lstStyle>
            <a:lvl1pPr marL="457200" lvl="0" indent="-228600" algn="l">
              <a:lnSpc>
                <a:spcPct val="90000"/>
              </a:lnSpc>
              <a:spcBef>
                <a:spcPts val="1600"/>
              </a:spcBef>
              <a:spcAft>
                <a:spcPts val="0"/>
              </a:spcAft>
              <a:buClr>
                <a:schemeClr val="accent1"/>
              </a:buClr>
              <a:buSzPts val="20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8" name="Google Shape;488;g10d869493ce_1_17"/>
          <p:cNvSpPr txBox="1">
            <a:spLocks noGrp="1"/>
          </p:cNvSpPr>
          <p:nvPr>
            <p:ph type="body" idx="3"/>
          </p:nvPr>
        </p:nvSpPr>
        <p:spPr>
          <a:xfrm>
            <a:off x="0" y="4719482"/>
            <a:ext cx="6494362" cy="1376335"/>
          </a:xfrm>
          <a:prstGeom prst="rect">
            <a:avLst/>
          </a:prstGeom>
          <a:solidFill>
            <a:schemeClr val="accent2">
              <a:alpha val="29411"/>
            </a:schemeClr>
          </a:solidFill>
          <a:ln>
            <a:noFill/>
          </a:ln>
        </p:spPr>
        <p:txBody>
          <a:bodyPr spcFirstLastPara="1" wrap="square" lIns="91425" tIns="45700" rIns="91425" bIns="45700" anchor="ctr" anchorCtr="0">
            <a:normAutofit/>
          </a:bodyPr>
          <a:lstStyle>
            <a:lvl1pPr marL="457200" lvl="0" indent="-228600" algn="l">
              <a:lnSpc>
                <a:spcPct val="90000"/>
              </a:lnSpc>
              <a:spcBef>
                <a:spcPts val="1600"/>
              </a:spcBef>
              <a:spcAft>
                <a:spcPts val="0"/>
              </a:spcAft>
              <a:buClr>
                <a:schemeClr val="accent1"/>
              </a:buClr>
              <a:buSzPts val="20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9" name="Google Shape;489;g10d869493ce_1_17"/>
          <p:cNvSpPr txBox="1">
            <a:spLocks noGrp="1"/>
          </p:cNvSpPr>
          <p:nvPr>
            <p:ph type="body" idx="4"/>
          </p:nvPr>
        </p:nvSpPr>
        <p:spPr>
          <a:xfrm>
            <a:off x="6494362" y="1537854"/>
            <a:ext cx="5181600" cy="4735623"/>
          </a:xfrm>
          <a:prstGeom prst="rect">
            <a:avLst/>
          </a:prstGeom>
          <a:solidFill>
            <a:schemeClr val="lt1"/>
          </a:solidFill>
          <a:ln>
            <a:noFill/>
          </a:ln>
          <a:effectLst>
            <a:outerShdw blurRad="254000" algn="ctr" rotWithShape="0">
              <a:srgbClr val="000000">
                <a:alpha val="20000"/>
              </a:srgbClr>
            </a:outerShdw>
          </a:effectLst>
        </p:spPr>
        <p:txBody>
          <a:bodyPr spcFirstLastPara="1" wrap="square" lIns="274300" tIns="274300" rIns="274300" bIns="45700" anchor="t" anchorCtr="0">
            <a:normAutofit/>
          </a:bodyPr>
          <a:lstStyle>
            <a:lvl1pPr marL="457200" lvl="0" indent="-228600" algn="l">
              <a:lnSpc>
                <a:spcPct val="90000"/>
              </a:lnSpc>
              <a:spcBef>
                <a:spcPts val="1000"/>
              </a:spcBef>
              <a:spcAft>
                <a:spcPts val="0"/>
              </a:spcAft>
              <a:buClr>
                <a:schemeClr val="accent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70167645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WHITE SLIDE AND TITLE">
  <p:cSld name="1_WHITE SLIDE AND TITLE">
    <p:spTree>
      <p:nvGrpSpPr>
        <p:cNvPr id="1" name="Shape 17"/>
        <p:cNvGrpSpPr/>
        <p:nvPr/>
      </p:nvGrpSpPr>
      <p:grpSpPr>
        <a:xfrm>
          <a:off x="0" y="0"/>
          <a:ext cx="0" cy="0"/>
          <a:chOff x="0" y="0"/>
          <a:chExt cx="0" cy="0"/>
        </a:xfrm>
      </p:grpSpPr>
      <p:pic>
        <p:nvPicPr>
          <p:cNvPr id="18" name="Google Shape;18;p14"/>
          <p:cNvPicPr preferRelativeResize="0"/>
          <p:nvPr/>
        </p:nvPicPr>
        <p:blipFill rotWithShape="1">
          <a:blip r:embed="rId2">
            <a:alphaModFix/>
          </a:blip>
          <a:srcRect/>
          <a:stretch/>
        </p:blipFill>
        <p:spPr>
          <a:xfrm>
            <a:off x="10350392" y="6275693"/>
            <a:ext cx="1841607" cy="610881"/>
          </a:xfrm>
          <a:prstGeom prst="rect">
            <a:avLst/>
          </a:prstGeom>
          <a:noFill/>
          <a:ln>
            <a:noFill/>
          </a:ln>
        </p:spPr>
      </p:pic>
      <p:cxnSp>
        <p:nvCxnSpPr>
          <p:cNvPr id="19" name="Google Shape;19;p14"/>
          <p:cNvCxnSpPr/>
          <p:nvPr/>
        </p:nvCxnSpPr>
        <p:spPr>
          <a:xfrm flipH="1">
            <a:off x="642939" y="6518275"/>
            <a:ext cx="1" cy="114300"/>
          </a:xfrm>
          <a:prstGeom prst="straightConnector1">
            <a:avLst/>
          </a:prstGeom>
          <a:noFill/>
          <a:ln w="9525" cap="flat" cmpd="sng">
            <a:solidFill>
              <a:srgbClr val="29313F"/>
            </a:solidFill>
            <a:prstDash val="solid"/>
            <a:miter lim="800000"/>
            <a:headEnd type="none" w="sm" len="sm"/>
            <a:tailEnd type="none" w="sm" len="sm"/>
          </a:ln>
        </p:spPr>
      </p:cxnSp>
      <p:sp>
        <p:nvSpPr>
          <p:cNvPr id="20" name="Google Shape;20;p14"/>
          <p:cNvSpPr txBox="1">
            <a:spLocks noGrp="1"/>
          </p:cNvSpPr>
          <p:nvPr>
            <p:ph type="body" idx="1"/>
          </p:nvPr>
        </p:nvSpPr>
        <p:spPr>
          <a:xfrm>
            <a:off x="352425" y="349841"/>
            <a:ext cx="10484947" cy="501650"/>
          </a:xfrm>
          <a:prstGeom prst="rect">
            <a:avLst/>
          </a:prstGeom>
          <a:noFill/>
          <a:ln>
            <a:noFill/>
          </a:ln>
        </p:spPr>
        <p:txBody>
          <a:bodyPr spcFirstLastPara="1" wrap="square" lIns="36000" tIns="36000" rIns="0" bIns="45700" anchor="t" anchorCtr="0">
            <a:noAutofit/>
          </a:bodyPr>
          <a:lstStyle>
            <a:lvl1pPr marL="457200" marR="0" lvl="0" indent="-228600" algn="l" rtl="0">
              <a:lnSpc>
                <a:spcPct val="90000"/>
              </a:lnSpc>
              <a:spcBef>
                <a:spcPts val="1000"/>
              </a:spcBef>
              <a:spcAft>
                <a:spcPts val="0"/>
              </a:spcAft>
              <a:buClr>
                <a:srgbClr val="3C3C3C"/>
              </a:buClr>
              <a:buSzPts val="1750"/>
              <a:buFont typeface="Arial"/>
              <a:buNone/>
              <a:defRPr sz="1750" b="1" i="0" u="none" strike="noStrike" cap="none">
                <a:solidFill>
                  <a:srgbClr val="3C3C3C"/>
                </a:solidFill>
                <a:latin typeface="Arial"/>
                <a:ea typeface="Arial"/>
                <a:cs typeface="Arial"/>
                <a:sym typeface="Arial"/>
              </a:defRPr>
            </a:lvl1pPr>
            <a:lvl2pPr marL="914400" marR="0" lvl="1"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venir"/>
                <a:ea typeface="Avenir"/>
                <a:cs typeface="Avenir"/>
                <a:sym typeface="Avenir"/>
              </a:defRPr>
            </a:lvl3pPr>
            <a:lvl4pPr marL="1828800" marR="0" lvl="3"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Avenir"/>
                <a:ea typeface="Avenir"/>
                <a:cs typeface="Avenir"/>
                <a:sym typeface="Avenir"/>
              </a:defRPr>
            </a:lvl4pPr>
            <a:lvl5pPr marL="2286000" marR="0" lvl="4"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1" name="Google Shape;21;p14"/>
          <p:cNvSpPr txBox="1">
            <a:spLocks noGrp="1"/>
          </p:cNvSpPr>
          <p:nvPr>
            <p:ph type="body" idx="2"/>
          </p:nvPr>
        </p:nvSpPr>
        <p:spPr>
          <a:xfrm>
            <a:off x="639764" y="6471495"/>
            <a:ext cx="3590923" cy="1841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850"/>
              <a:buFont typeface="Arial"/>
              <a:buNone/>
              <a:defRPr sz="850" b="0" i="0" u="none" strike="noStrike" cap="none">
                <a:solidFill>
                  <a:schemeClr val="dk1"/>
                </a:solidFill>
                <a:latin typeface="Arial"/>
                <a:ea typeface="Arial"/>
                <a:cs typeface="Arial"/>
                <a:sym typeface="Arial"/>
              </a:defRPr>
            </a:lvl1pPr>
            <a:lvl2pPr marL="914400" marR="0" lvl="1"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venir"/>
                <a:ea typeface="Avenir"/>
                <a:cs typeface="Avenir"/>
                <a:sym typeface="Avenir"/>
              </a:defRPr>
            </a:lvl3pPr>
            <a:lvl4pPr marL="1828800" marR="0" lvl="3"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Avenir"/>
                <a:ea typeface="Avenir"/>
                <a:cs typeface="Avenir"/>
                <a:sym typeface="Avenir"/>
              </a:defRPr>
            </a:lvl4pPr>
            <a:lvl5pPr marL="2286000" marR="0" lvl="4"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2" name="Google Shape;22;p14"/>
          <p:cNvSpPr txBox="1">
            <a:spLocks noGrp="1"/>
          </p:cNvSpPr>
          <p:nvPr>
            <p:ph type="sldNum" idx="12"/>
          </p:nvPr>
        </p:nvSpPr>
        <p:spPr>
          <a:xfrm>
            <a:off x="304800" y="6461347"/>
            <a:ext cx="373520" cy="2286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850" b="0" i="0" u="none" strike="noStrike" cap="none">
                <a:solidFill>
                  <a:schemeClr val="dk1"/>
                </a:solidFill>
                <a:latin typeface="Arial"/>
                <a:ea typeface="Arial"/>
                <a:cs typeface="Arial"/>
                <a:sym typeface="Arial"/>
              </a:defRPr>
            </a:lvl1pPr>
            <a:lvl2pPr marL="0" marR="0" lvl="1" indent="0" algn="l" rtl="0">
              <a:spcBef>
                <a:spcPts val="0"/>
              </a:spcBef>
              <a:buNone/>
              <a:defRPr sz="850" b="0" i="0" u="none" strike="noStrike" cap="none">
                <a:solidFill>
                  <a:schemeClr val="dk1"/>
                </a:solidFill>
                <a:latin typeface="Arial"/>
                <a:ea typeface="Arial"/>
                <a:cs typeface="Arial"/>
                <a:sym typeface="Arial"/>
              </a:defRPr>
            </a:lvl2pPr>
            <a:lvl3pPr marL="0" marR="0" lvl="2" indent="0" algn="l" rtl="0">
              <a:spcBef>
                <a:spcPts val="0"/>
              </a:spcBef>
              <a:buNone/>
              <a:defRPr sz="850" b="0" i="0" u="none" strike="noStrike" cap="none">
                <a:solidFill>
                  <a:schemeClr val="dk1"/>
                </a:solidFill>
                <a:latin typeface="Arial"/>
                <a:ea typeface="Arial"/>
                <a:cs typeface="Arial"/>
                <a:sym typeface="Arial"/>
              </a:defRPr>
            </a:lvl3pPr>
            <a:lvl4pPr marL="0" marR="0" lvl="3" indent="0" algn="l" rtl="0">
              <a:spcBef>
                <a:spcPts val="0"/>
              </a:spcBef>
              <a:buNone/>
              <a:defRPr sz="850" b="0" i="0" u="none" strike="noStrike" cap="none">
                <a:solidFill>
                  <a:schemeClr val="dk1"/>
                </a:solidFill>
                <a:latin typeface="Arial"/>
                <a:ea typeface="Arial"/>
                <a:cs typeface="Arial"/>
                <a:sym typeface="Arial"/>
              </a:defRPr>
            </a:lvl4pPr>
            <a:lvl5pPr marL="0" marR="0" lvl="4" indent="0" algn="l" rtl="0">
              <a:spcBef>
                <a:spcPts val="0"/>
              </a:spcBef>
              <a:buNone/>
              <a:defRPr sz="850" b="0" i="0" u="none" strike="noStrike" cap="none">
                <a:solidFill>
                  <a:schemeClr val="dk1"/>
                </a:solidFill>
                <a:latin typeface="Arial"/>
                <a:ea typeface="Arial"/>
                <a:cs typeface="Arial"/>
                <a:sym typeface="Arial"/>
              </a:defRPr>
            </a:lvl5pPr>
            <a:lvl6pPr marL="0" marR="0" lvl="5" indent="0" algn="l" rtl="0">
              <a:spcBef>
                <a:spcPts val="0"/>
              </a:spcBef>
              <a:buNone/>
              <a:defRPr sz="850" b="0" i="0" u="none" strike="noStrike" cap="none">
                <a:solidFill>
                  <a:schemeClr val="dk1"/>
                </a:solidFill>
                <a:latin typeface="Arial"/>
                <a:ea typeface="Arial"/>
                <a:cs typeface="Arial"/>
                <a:sym typeface="Arial"/>
              </a:defRPr>
            </a:lvl6pPr>
            <a:lvl7pPr marL="0" marR="0" lvl="6" indent="0" algn="l" rtl="0">
              <a:spcBef>
                <a:spcPts val="0"/>
              </a:spcBef>
              <a:buNone/>
              <a:defRPr sz="850" b="0" i="0" u="none" strike="noStrike" cap="none">
                <a:solidFill>
                  <a:schemeClr val="dk1"/>
                </a:solidFill>
                <a:latin typeface="Arial"/>
                <a:ea typeface="Arial"/>
                <a:cs typeface="Arial"/>
                <a:sym typeface="Arial"/>
              </a:defRPr>
            </a:lvl7pPr>
            <a:lvl8pPr marL="0" marR="0" lvl="7" indent="0" algn="l" rtl="0">
              <a:spcBef>
                <a:spcPts val="0"/>
              </a:spcBef>
              <a:buNone/>
              <a:defRPr sz="850" b="0" i="0" u="none" strike="noStrike" cap="none">
                <a:solidFill>
                  <a:schemeClr val="dk1"/>
                </a:solidFill>
                <a:latin typeface="Arial"/>
                <a:ea typeface="Arial"/>
                <a:cs typeface="Arial"/>
                <a:sym typeface="Arial"/>
              </a:defRPr>
            </a:lvl8pPr>
            <a:lvl9pPr marL="0" marR="0" lvl="8" indent="0" algn="l" rtl="0">
              <a:spcBef>
                <a:spcPts val="0"/>
              </a:spcBef>
              <a:buNone/>
              <a:defRPr sz="85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39029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SECTIO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Symbol zastępczy tekstu 2">
            <a:extLst>
              <a:ext uri="{FF2B5EF4-FFF2-40B4-BE49-F238E27FC236}">
                <a16:creationId xmlns:a16="http://schemas.microsoft.com/office/drawing/2014/main" id="{F4EEEBA9-CCC3-7FCA-E2F8-D5B1790759EA}"/>
              </a:ext>
            </a:extLst>
          </p:cNvPr>
          <p:cNvSpPr txBox="1">
            <a:spLocks/>
          </p:cNvSpPr>
          <p:nvPr userDrawn="1"/>
        </p:nvSpPr>
        <p:spPr>
          <a:xfrm>
            <a:off x="678320" y="6002827"/>
            <a:ext cx="5638660" cy="473075"/>
          </a:xfrm>
          <a:prstGeom prst="rect">
            <a:avLst/>
          </a:prstGeom>
        </p:spPr>
        <p:txBody>
          <a:bodyPr lIns="36000" tIns="36000" rIns="0">
            <a:noAutofit/>
          </a:bodyPr>
          <a:lstStyle>
            <a:lvl1pPr marL="0" indent="0" algn="l" defTabSz="914400" rtl="0" eaLnBrk="1" latinLnBrk="0" hangingPunct="1">
              <a:lnSpc>
                <a:spcPct val="90000"/>
              </a:lnSpc>
              <a:spcBef>
                <a:spcPts val="1000"/>
              </a:spcBef>
              <a:buFont typeface="Arial" panose="020B0604020202020204" pitchFamily="34" charset="0"/>
              <a:buNone/>
              <a:defRPr sz="1300" b="1" i="0" kern="1200" spc="30" baseline="0">
                <a:solidFill>
                  <a:schemeClr val="tx1">
                    <a:lumMod val="85000"/>
                    <a:lumOff val="15000"/>
                  </a:schemeClr>
                </a:solidFill>
                <a:latin typeface="Verdana" panose="020B0604030504040204" pitchFamily="34" charset="0"/>
                <a:ea typeface="Verdana" panose="020B0604030504040204" pitchFamily="34"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venir LT Std 35 Light" panose="020B0402020203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venir LT Std 35 Light" panose="020B0402020203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venir LT Std 35 Light" panose="020B0402020203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venir LT Std 35 Light" panose="020B0402020203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100" b="0" dirty="0">
                <a:solidFill>
                  <a:schemeClr val="tx1"/>
                </a:solidFill>
                <a:latin typeface="Arial" panose="020B0604020202020204" pitchFamily="34" charset="0"/>
              </a:rPr>
              <a:t>Building a Better Future Using Carbon for Good</a:t>
            </a:r>
          </a:p>
        </p:txBody>
      </p:sp>
      <p:sp>
        <p:nvSpPr>
          <p:cNvPr id="11" name="Symbol zastępczy tekstu 10">
            <a:extLst>
              <a:ext uri="{FF2B5EF4-FFF2-40B4-BE49-F238E27FC236}">
                <a16:creationId xmlns:a16="http://schemas.microsoft.com/office/drawing/2014/main" id="{E0E183BC-2613-F5BE-253A-705B603DB1B6}"/>
              </a:ext>
            </a:extLst>
          </p:cNvPr>
          <p:cNvSpPr>
            <a:spLocks noGrp="1"/>
          </p:cNvSpPr>
          <p:nvPr>
            <p:ph type="body" sz="quarter" idx="10" hasCustomPrompt="1"/>
          </p:nvPr>
        </p:nvSpPr>
        <p:spPr>
          <a:xfrm>
            <a:off x="678320" y="723900"/>
            <a:ext cx="6796900" cy="2308860"/>
          </a:xfrm>
          <a:prstGeom prst="rect">
            <a:avLst/>
          </a:prstGeom>
        </p:spPr>
        <p:txBody>
          <a:bodyPr/>
          <a:lstStyle>
            <a:lvl1pPr>
              <a:defRPr sz="4000" b="1">
                <a:solidFill>
                  <a:schemeClr val="tx1"/>
                </a:solidFill>
                <a:latin typeface="Arial" panose="020B0604020202020204" pitchFamily="34" charset="0"/>
                <a:cs typeface="Arial" panose="020B0604020202020204" pitchFamily="34" charset="0"/>
              </a:defRPr>
            </a:lvl1pPr>
          </a:lstStyle>
          <a:p>
            <a:pPr lvl="0"/>
            <a:r>
              <a:rPr lang="pl-PL" dirty="0" err="1"/>
              <a:t>Very</a:t>
            </a:r>
            <a:r>
              <a:rPr lang="pl-PL" dirty="0"/>
              <a:t> </a:t>
            </a:r>
            <a:r>
              <a:rPr lang="pl-PL" dirty="0" err="1"/>
              <a:t>long</a:t>
            </a:r>
            <a:r>
              <a:rPr lang="pl-PL" dirty="0"/>
              <a:t> </a:t>
            </a:r>
            <a:r>
              <a:rPr lang="pl-PL" dirty="0" err="1"/>
              <a:t>title</a:t>
            </a:r>
            <a:r>
              <a:rPr lang="pl-PL" dirty="0"/>
              <a:t> </a:t>
            </a:r>
            <a:r>
              <a:rPr lang="pl-PL" dirty="0" err="1"/>
              <a:t>goes</a:t>
            </a:r>
            <a:r>
              <a:rPr lang="pl-PL" dirty="0"/>
              <a:t> </a:t>
            </a:r>
            <a:r>
              <a:rPr lang="pl-PL" dirty="0" err="1"/>
              <a:t>here</a:t>
            </a:r>
            <a:endParaRPr lang="pl-PL" dirty="0"/>
          </a:p>
        </p:txBody>
      </p:sp>
      <p:sp>
        <p:nvSpPr>
          <p:cNvPr id="12" name="Symbol zastępczy tekstu 10">
            <a:extLst>
              <a:ext uri="{FF2B5EF4-FFF2-40B4-BE49-F238E27FC236}">
                <a16:creationId xmlns:a16="http://schemas.microsoft.com/office/drawing/2014/main" id="{AD8034C0-643E-FB8D-CCB9-C5B4A8BD6F9E}"/>
              </a:ext>
            </a:extLst>
          </p:cNvPr>
          <p:cNvSpPr>
            <a:spLocks noGrp="1"/>
          </p:cNvSpPr>
          <p:nvPr>
            <p:ph type="body" sz="quarter" idx="11" hasCustomPrompt="1"/>
          </p:nvPr>
        </p:nvSpPr>
        <p:spPr>
          <a:xfrm>
            <a:off x="7940040" y="3230245"/>
            <a:ext cx="4183380" cy="2787822"/>
          </a:xfrm>
          <a:prstGeom prst="rect">
            <a:avLst/>
          </a:prstGeom>
        </p:spPr>
        <p:txBody>
          <a:bodyPr/>
          <a:lstStyle>
            <a:lvl1pPr>
              <a:defRPr sz="23000" b="1">
                <a:solidFill>
                  <a:schemeClr val="tx1"/>
                </a:solidFill>
                <a:latin typeface="Arial" panose="020B0604020202020204" pitchFamily="34" charset="0"/>
                <a:cs typeface="Arial" panose="020B0604020202020204" pitchFamily="34" charset="0"/>
              </a:defRPr>
            </a:lvl1pPr>
          </a:lstStyle>
          <a:p>
            <a:pPr lvl="0"/>
            <a:r>
              <a:rPr lang="pl-PL" dirty="0"/>
              <a:t>02</a:t>
            </a:r>
          </a:p>
        </p:txBody>
      </p:sp>
    </p:spTree>
    <p:extLst>
      <p:ext uri="{BB962C8B-B14F-4D97-AF65-F5344CB8AC3E}">
        <p14:creationId xmlns:p14="http://schemas.microsoft.com/office/powerpoint/2010/main" val="20186140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3_SECTIO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Symbol zastępczy tekstu 2">
            <a:extLst>
              <a:ext uri="{FF2B5EF4-FFF2-40B4-BE49-F238E27FC236}">
                <a16:creationId xmlns:a16="http://schemas.microsoft.com/office/drawing/2014/main" id="{F4EEEBA9-CCC3-7FCA-E2F8-D5B1790759EA}"/>
              </a:ext>
            </a:extLst>
          </p:cNvPr>
          <p:cNvSpPr txBox="1">
            <a:spLocks/>
          </p:cNvSpPr>
          <p:nvPr userDrawn="1"/>
        </p:nvSpPr>
        <p:spPr>
          <a:xfrm>
            <a:off x="678320" y="6002827"/>
            <a:ext cx="5638660" cy="473075"/>
          </a:xfrm>
          <a:prstGeom prst="rect">
            <a:avLst/>
          </a:prstGeom>
        </p:spPr>
        <p:txBody>
          <a:bodyPr lIns="36000" tIns="36000" rIns="0">
            <a:noAutofit/>
          </a:bodyPr>
          <a:lstStyle>
            <a:lvl1pPr marL="0" indent="0" algn="l" defTabSz="914400" rtl="0" eaLnBrk="1" latinLnBrk="0" hangingPunct="1">
              <a:lnSpc>
                <a:spcPct val="90000"/>
              </a:lnSpc>
              <a:spcBef>
                <a:spcPts val="1000"/>
              </a:spcBef>
              <a:buFont typeface="Arial" panose="020B0604020202020204" pitchFamily="34" charset="0"/>
              <a:buNone/>
              <a:defRPr sz="1300" b="1" i="0" kern="1200" spc="30" baseline="0">
                <a:solidFill>
                  <a:schemeClr val="tx1">
                    <a:lumMod val="85000"/>
                    <a:lumOff val="15000"/>
                  </a:schemeClr>
                </a:solidFill>
                <a:latin typeface="Verdana" panose="020B0604030504040204" pitchFamily="34" charset="0"/>
                <a:ea typeface="Verdana" panose="020B0604030504040204" pitchFamily="34"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venir LT Std 35 Light" panose="020B0402020203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venir LT Std 35 Light" panose="020B0402020203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venir LT Std 35 Light" panose="020B0402020203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venir LT Std 35 Light" panose="020B0402020203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100" b="0" dirty="0">
                <a:solidFill>
                  <a:schemeClr val="bg1"/>
                </a:solidFill>
                <a:latin typeface="Arial" panose="020B0604020202020204" pitchFamily="34" charset="0"/>
              </a:rPr>
              <a:t>Building a Better Future Using Carbon for Good</a:t>
            </a:r>
          </a:p>
        </p:txBody>
      </p:sp>
      <p:sp>
        <p:nvSpPr>
          <p:cNvPr id="11" name="Symbol zastępczy tekstu 10">
            <a:extLst>
              <a:ext uri="{FF2B5EF4-FFF2-40B4-BE49-F238E27FC236}">
                <a16:creationId xmlns:a16="http://schemas.microsoft.com/office/drawing/2014/main" id="{E0E183BC-2613-F5BE-253A-705B603DB1B6}"/>
              </a:ext>
            </a:extLst>
          </p:cNvPr>
          <p:cNvSpPr>
            <a:spLocks noGrp="1"/>
          </p:cNvSpPr>
          <p:nvPr>
            <p:ph type="body" sz="quarter" idx="10" hasCustomPrompt="1"/>
          </p:nvPr>
        </p:nvSpPr>
        <p:spPr>
          <a:xfrm>
            <a:off x="678320" y="723900"/>
            <a:ext cx="6796900" cy="2308860"/>
          </a:xfrm>
          <a:prstGeom prst="rect">
            <a:avLst/>
          </a:prstGeom>
        </p:spPr>
        <p:txBody>
          <a:bodyPr/>
          <a:lstStyle>
            <a:lvl1pPr>
              <a:defRPr sz="4000" b="1">
                <a:solidFill>
                  <a:schemeClr val="bg1"/>
                </a:solidFill>
                <a:latin typeface="Arial" panose="020B0604020202020204" pitchFamily="34" charset="0"/>
                <a:cs typeface="Arial" panose="020B0604020202020204" pitchFamily="34" charset="0"/>
              </a:defRPr>
            </a:lvl1pPr>
          </a:lstStyle>
          <a:p>
            <a:pPr lvl="0"/>
            <a:r>
              <a:rPr lang="pl-PL" dirty="0" err="1"/>
              <a:t>Very</a:t>
            </a:r>
            <a:r>
              <a:rPr lang="pl-PL" dirty="0"/>
              <a:t> </a:t>
            </a:r>
            <a:r>
              <a:rPr lang="pl-PL" dirty="0" err="1"/>
              <a:t>long</a:t>
            </a:r>
            <a:r>
              <a:rPr lang="pl-PL" dirty="0"/>
              <a:t> </a:t>
            </a:r>
            <a:r>
              <a:rPr lang="pl-PL" dirty="0" err="1"/>
              <a:t>title</a:t>
            </a:r>
            <a:r>
              <a:rPr lang="pl-PL" dirty="0"/>
              <a:t> </a:t>
            </a:r>
            <a:r>
              <a:rPr lang="pl-PL" dirty="0" err="1"/>
              <a:t>goes</a:t>
            </a:r>
            <a:r>
              <a:rPr lang="pl-PL" dirty="0"/>
              <a:t> </a:t>
            </a:r>
            <a:r>
              <a:rPr lang="pl-PL" dirty="0" err="1"/>
              <a:t>here</a:t>
            </a:r>
            <a:endParaRPr lang="pl-PL" dirty="0"/>
          </a:p>
        </p:txBody>
      </p:sp>
      <p:sp>
        <p:nvSpPr>
          <p:cNvPr id="12" name="Symbol zastępczy tekstu 10">
            <a:extLst>
              <a:ext uri="{FF2B5EF4-FFF2-40B4-BE49-F238E27FC236}">
                <a16:creationId xmlns:a16="http://schemas.microsoft.com/office/drawing/2014/main" id="{AD8034C0-643E-FB8D-CCB9-C5B4A8BD6F9E}"/>
              </a:ext>
            </a:extLst>
          </p:cNvPr>
          <p:cNvSpPr>
            <a:spLocks noGrp="1"/>
          </p:cNvSpPr>
          <p:nvPr>
            <p:ph type="body" sz="quarter" idx="11" hasCustomPrompt="1"/>
          </p:nvPr>
        </p:nvSpPr>
        <p:spPr>
          <a:xfrm>
            <a:off x="7940040" y="3230245"/>
            <a:ext cx="4183380" cy="2787822"/>
          </a:xfrm>
          <a:prstGeom prst="rect">
            <a:avLst/>
          </a:prstGeom>
        </p:spPr>
        <p:txBody>
          <a:bodyPr/>
          <a:lstStyle>
            <a:lvl1pPr>
              <a:defRPr sz="23000" b="1">
                <a:solidFill>
                  <a:schemeClr val="bg1"/>
                </a:solidFill>
                <a:latin typeface="Arial" panose="020B0604020202020204" pitchFamily="34" charset="0"/>
                <a:cs typeface="Arial" panose="020B0604020202020204" pitchFamily="34" charset="0"/>
              </a:defRPr>
            </a:lvl1pPr>
          </a:lstStyle>
          <a:p>
            <a:pPr lvl="0"/>
            <a:r>
              <a:rPr lang="pl-PL" dirty="0"/>
              <a:t>03</a:t>
            </a:r>
          </a:p>
        </p:txBody>
      </p:sp>
    </p:spTree>
    <p:extLst>
      <p:ext uri="{BB962C8B-B14F-4D97-AF65-F5344CB8AC3E}">
        <p14:creationId xmlns:p14="http://schemas.microsoft.com/office/powerpoint/2010/main" val="1651910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4_TITLE SLIDE">
    <p:bg>
      <p:bgPr>
        <a:solidFill>
          <a:srgbClr val="A2BDC4"/>
        </a:solidFill>
        <a:effectLst/>
      </p:bgPr>
    </p:bg>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1B63164A-BC50-4287-7389-38CE03FACB9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096000" y="0"/>
            <a:ext cx="6680667" cy="6858000"/>
          </a:xfrm>
          <a:prstGeom prst="rect">
            <a:avLst/>
          </a:prstGeom>
        </p:spPr>
      </p:pic>
      <p:pic>
        <p:nvPicPr>
          <p:cNvPr id="22" name="Obraz 21">
            <a:extLst>
              <a:ext uri="{FF2B5EF4-FFF2-40B4-BE49-F238E27FC236}">
                <a16:creationId xmlns:a16="http://schemas.microsoft.com/office/drawing/2014/main" id="{C5914554-02D8-A6A8-E5F7-B896F5300BE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55320" y="473380"/>
            <a:ext cx="2164079" cy="379360"/>
          </a:xfrm>
          <a:prstGeom prst="rect">
            <a:avLst/>
          </a:prstGeom>
        </p:spPr>
      </p:pic>
      <p:sp>
        <p:nvSpPr>
          <p:cNvPr id="17" name="Subtitle 2">
            <a:extLst>
              <a:ext uri="{FF2B5EF4-FFF2-40B4-BE49-F238E27FC236}">
                <a16:creationId xmlns:a16="http://schemas.microsoft.com/office/drawing/2014/main" id="{3A997F35-8139-2AF6-9166-CF77F9F92C24}"/>
              </a:ext>
            </a:extLst>
          </p:cNvPr>
          <p:cNvSpPr txBox="1">
            <a:spLocks/>
          </p:cNvSpPr>
          <p:nvPr userDrawn="1"/>
        </p:nvSpPr>
        <p:spPr>
          <a:xfrm>
            <a:off x="564721" y="6024461"/>
            <a:ext cx="1371948" cy="191134"/>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1700" b="0" i="0" kern="1200">
                <a:solidFill>
                  <a:srgbClr val="A2BDC4"/>
                </a:solidFill>
                <a:latin typeface="Arial" panose="020B060402020202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venir LT Std 35 Light" panose="020B0402020203020204" pitchFamily="34" charset="77"/>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venir LT Std 35 Light" panose="020B0402020203020204" pitchFamily="34" charset="77"/>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venir LT Std 35 Light" panose="020B0402020203020204" pitchFamily="34" charset="77"/>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venir LT Std 35 Light" panose="020B0402020203020204" pitchFamily="34"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400" spc="60" baseline="0" dirty="0">
                <a:solidFill>
                  <a:schemeClr val="tx1"/>
                </a:solidFill>
                <a:latin typeface="Arial" panose="020B0604020202020204" pitchFamily="34" charset="0"/>
                <a:ea typeface="Verdana" panose="020B0604030504040204" pitchFamily="34" charset="0"/>
                <a:cs typeface="Arial" panose="020B0604020202020204" pitchFamily="34" charset="0"/>
              </a:rPr>
              <a:t>↘</a:t>
            </a:r>
          </a:p>
        </p:txBody>
      </p:sp>
      <p:sp>
        <p:nvSpPr>
          <p:cNvPr id="18" name="Subtitle 2">
            <a:extLst>
              <a:ext uri="{FF2B5EF4-FFF2-40B4-BE49-F238E27FC236}">
                <a16:creationId xmlns:a16="http://schemas.microsoft.com/office/drawing/2014/main" id="{5C5DA9DF-D912-CBB7-4CAC-03873FFD2A74}"/>
              </a:ext>
            </a:extLst>
          </p:cNvPr>
          <p:cNvSpPr txBox="1">
            <a:spLocks/>
          </p:cNvSpPr>
          <p:nvPr userDrawn="1"/>
        </p:nvSpPr>
        <p:spPr>
          <a:xfrm>
            <a:off x="546473" y="6069228"/>
            <a:ext cx="1561728" cy="501486"/>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1700" b="0" i="0" kern="1200">
                <a:solidFill>
                  <a:srgbClr val="A2BDC4"/>
                </a:solidFill>
                <a:latin typeface="Arial" panose="020B060402020202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venir LT Std 35 Light" panose="020B0402020203020204" pitchFamily="34" charset="77"/>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venir LT Std 35 Light" panose="020B0402020203020204" pitchFamily="34" charset="77"/>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venir LT Std 35 Light" panose="020B0402020203020204" pitchFamily="34" charset="77"/>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venir LT Std 35 Light" panose="020B0402020203020204" pitchFamily="34"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b="0" spc="60" baseline="0" dirty="0">
                <a:solidFill>
                  <a:schemeClr val="tx1"/>
                </a:solidFill>
                <a:latin typeface="Arial" panose="020B0604020202020204" pitchFamily="34" charset="0"/>
                <a:ea typeface="Verdana" panose="020B0604030504040204" pitchFamily="34" charset="0"/>
                <a:cs typeface="Arial" panose="020B0604020202020204" pitchFamily="34" charset="0"/>
              </a:rPr>
              <a:t>carbonbuilt</a:t>
            </a:r>
            <a:r>
              <a:rPr lang="en-US" sz="1200" spc="60" baseline="0" dirty="0">
                <a:solidFill>
                  <a:schemeClr val="tx1"/>
                </a:solidFill>
                <a:latin typeface="Arial" panose="020B0604020202020204" pitchFamily="34" charset="0"/>
                <a:ea typeface="Verdana" panose="020B0604030504040204" pitchFamily="34" charset="0"/>
                <a:cs typeface="Arial" panose="020B0604020202020204" pitchFamily="34" charset="0"/>
              </a:rPr>
              <a:t>.com</a:t>
            </a:r>
          </a:p>
        </p:txBody>
      </p:sp>
      <p:sp>
        <p:nvSpPr>
          <p:cNvPr id="2" name="Subtitle 2">
            <a:extLst>
              <a:ext uri="{FF2B5EF4-FFF2-40B4-BE49-F238E27FC236}">
                <a16:creationId xmlns:a16="http://schemas.microsoft.com/office/drawing/2014/main" id="{D8E6BC13-F4A6-68F5-7CC3-3841E0F95ED5}"/>
              </a:ext>
            </a:extLst>
          </p:cNvPr>
          <p:cNvSpPr>
            <a:spLocks noGrp="1"/>
          </p:cNvSpPr>
          <p:nvPr>
            <p:ph type="subTitle" idx="1" hasCustomPrompt="1"/>
          </p:nvPr>
        </p:nvSpPr>
        <p:spPr>
          <a:xfrm>
            <a:off x="587581" y="3960511"/>
            <a:ext cx="4330673" cy="167482"/>
          </a:xfrm>
          <a:prstGeom prst="rect">
            <a:avLst/>
          </a:prstGeom>
        </p:spPr>
        <p:txBody>
          <a:bodyPr anchor="ctr">
            <a:noAutofit/>
          </a:bodyPr>
          <a:lstStyle>
            <a:lvl1pPr marL="0" indent="0" algn="l">
              <a:buNone/>
              <a:defRPr sz="160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Quikrete</a:t>
            </a:r>
            <a:r>
              <a:rPr lang="en-US" dirty="0"/>
              <a:t> – January 2023</a:t>
            </a:r>
          </a:p>
        </p:txBody>
      </p:sp>
      <p:sp>
        <p:nvSpPr>
          <p:cNvPr id="3" name="Symbol zastępczy tekstu 6">
            <a:extLst>
              <a:ext uri="{FF2B5EF4-FFF2-40B4-BE49-F238E27FC236}">
                <a16:creationId xmlns:a16="http://schemas.microsoft.com/office/drawing/2014/main" id="{779D8E4E-8E69-08DC-FD1A-F9D51A2B6D6A}"/>
              </a:ext>
            </a:extLst>
          </p:cNvPr>
          <p:cNvSpPr>
            <a:spLocks noGrp="1"/>
          </p:cNvSpPr>
          <p:nvPr>
            <p:ph type="body" sz="quarter" idx="13" hasCustomPrompt="1"/>
          </p:nvPr>
        </p:nvSpPr>
        <p:spPr>
          <a:xfrm>
            <a:off x="533051" y="1698452"/>
            <a:ext cx="4330673" cy="1882948"/>
          </a:xfrm>
          <a:prstGeom prst="rect">
            <a:avLst/>
          </a:prstGeom>
        </p:spPr>
        <p:txBody>
          <a:bodyPr>
            <a:noAutofit/>
          </a:bodyPr>
          <a:lstStyle>
            <a:lvl1pPr>
              <a:lnSpc>
                <a:spcPts val="4400"/>
              </a:lnSpc>
              <a:defRPr sz="5100" b="1">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pPr marR="0" algn="l" rtl="0"/>
            <a:r>
              <a:rPr lang="pl-PL" dirty="0" err="1"/>
              <a:t>Headline</a:t>
            </a:r>
            <a:endParaRPr lang="pl-PL" dirty="0"/>
          </a:p>
          <a:p>
            <a:pPr marR="0" algn="l" rtl="0"/>
            <a:r>
              <a:rPr lang="pl-PL" dirty="0" err="1"/>
              <a:t>Headline</a:t>
            </a:r>
            <a:endParaRPr lang="pl-PL" dirty="0"/>
          </a:p>
          <a:p>
            <a:pPr marR="0" algn="l" rtl="0"/>
            <a:r>
              <a:rPr lang="pl-PL" dirty="0" err="1"/>
              <a:t>Headline</a:t>
            </a:r>
            <a:endParaRPr lang="pl-PL" dirty="0"/>
          </a:p>
        </p:txBody>
      </p:sp>
    </p:spTree>
    <p:extLst>
      <p:ext uri="{BB962C8B-B14F-4D97-AF65-F5344CB8AC3E}">
        <p14:creationId xmlns:p14="http://schemas.microsoft.com/office/powerpoint/2010/main" val="3088679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5_TITLE SLIDE">
    <p:bg>
      <p:bgPr>
        <a:solidFill>
          <a:srgbClr val="222121"/>
        </a:solidFill>
        <a:effectLst/>
      </p:bgPr>
    </p:bg>
    <p:spTree>
      <p:nvGrpSpPr>
        <p:cNvPr id="1" name=""/>
        <p:cNvGrpSpPr/>
        <p:nvPr/>
      </p:nvGrpSpPr>
      <p:grpSpPr>
        <a:xfrm>
          <a:off x="0" y="0"/>
          <a:ext cx="0" cy="0"/>
          <a:chOff x="0" y="0"/>
          <a:chExt cx="0" cy="0"/>
        </a:xfrm>
      </p:grpSpPr>
      <p:pic>
        <p:nvPicPr>
          <p:cNvPr id="2" name="Obraz 1">
            <a:extLst>
              <a:ext uri="{FF2B5EF4-FFF2-40B4-BE49-F238E27FC236}">
                <a16:creationId xmlns:a16="http://schemas.microsoft.com/office/drawing/2014/main" id="{C9C743E5-EEB6-83CF-25DE-E9187968480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599" y="323428"/>
            <a:ext cx="2209799" cy="601527"/>
          </a:xfrm>
          <a:prstGeom prst="rect">
            <a:avLst/>
          </a:prstGeom>
        </p:spPr>
      </p:pic>
      <p:sp>
        <p:nvSpPr>
          <p:cNvPr id="17" name="Subtitle 2">
            <a:extLst>
              <a:ext uri="{FF2B5EF4-FFF2-40B4-BE49-F238E27FC236}">
                <a16:creationId xmlns:a16="http://schemas.microsoft.com/office/drawing/2014/main" id="{3A997F35-8139-2AF6-9166-CF77F9F92C24}"/>
              </a:ext>
            </a:extLst>
          </p:cNvPr>
          <p:cNvSpPr txBox="1">
            <a:spLocks/>
          </p:cNvSpPr>
          <p:nvPr userDrawn="1"/>
        </p:nvSpPr>
        <p:spPr>
          <a:xfrm>
            <a:off x="564721" y="5986361"/>
            <a:ext cx="1371948" cy="191134"/>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1700" b="0" i="0" kern="1200">
                <a:solidFill>
                  <a:srgbClr val="A2BDC4"/>
                </a:solidFill>
                <a:latin typeface="Arial" panose="020B060402020202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venir LT Std 35 Light" panose="020B0402020203020204" pitchFamily="34" charset="77"/>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venir LT Std 35 Light" panose="020B0402020203020204" pitchFamily="34" charset="77"/>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venir LT Std 35 Light" panose="020B0402020203020204" pitchFamily="34" charset="77"/>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venir LT Std 35 Light" panose="020B0402020203020204" pitchFamily="34"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400" spc="60" baseline="0" dirty="0">
                <a:solidFill>
                  <a:srgbClr val="A2BDC4"/>
                </a:solidFill>
                <a:latin typeface="Arial" panose="020B0604020202020204" pitchFamily="34" charset="0"/>
                <a:ea typeface="Verdana" panose="020B0604030504040204" pitchFamily="34" charset="0"/>
                <a:cs typeface="Arial" panose="020B0604020202020204" pitchFamily="34" charset="0"/>
              </a:rPr>
              <a:t>↘</a:t>
            </a:r>
          </a:p>
        </p:txBody>
      </p:sp>
      <p:sp>
        <p:nvSpPr>
          <p:cNvPr id="18" name="Subtitle 2">
            <a:extLst>
              <a:ext uri="{FF2B5EF4-FFF2-40B4-BE49-F238E27FC236}">
                <a16:creationId xmlns:a16="http://schemas.microsoft.com/office/drawing/2014/main" id="{5C5DA9DF-D912-CBB7-4CAC-03873FFD2A74}"/>
              </a:ext>
            </a:extLst>
          </p:cNvPr>
          <p:cNvSpPr txBox="1">
            <a:spLocks/>
          </p:cNvSpPr>
          <p:nvPr userDrawn="1"/>
        </p:nvSpPr>
        <p:spPr>
          <a:xfrm>
            <a:off x="546473" y="6069228"/>
            <a:ext cx="1561728" cy="501486"/>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1700" b="0" i="0" kern="1200">
                <a:solidFill>
                  <a:srgbClr val="A2BDC4"/>
                </a:solidFill>
                <a:latin typeface="Arial" panose="020B060402020202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venir LT Std 35 Light" panose="020B0402020203020204" pitchFamily="34" charset="77"/>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venir LT Std 35 Light" panose="020B0402020203020204" pitchFamily="34" charset="77"/>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venir LT Std 35 Light" panose="020B0402020203020204" pitchFamily="34" charset="77"/>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venir LT Std 35 Light" panose="020B0402020203020204" pitchFamily="34"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b="0" spc="60" baseline="0" dirty="0">
                <a:solidFill>
                  <a:srgbClr val="A2BDC4"/>
                </a:solidFill>
                <a:latin typeface="Arial" panose="020B0604020202020204" pitchFamily="34" charset="0"/>
                <a:ea typeface="Verdana" panose="020B0604030504040204" pitchFamily="34" charset="0"/>
                <a:cs typeface="Arial" panose="020B0604020202020204" pitchFamily="34" charset="0"/>
              </a:rPr>
              <a:t>carbonbuilt</a:t>
            </a:r>
            <a:r>
              <a:rPr lang="en-US" sz="1200" spc="60" baseline="0" dirty="0">
                <a:solidFill>
                  <a:srgbClr val="A2BDC4"/>
                </a:solidFill>
                <a:latin typeface="Arial" panose="020B0604020202020204" pitchFamily="34" charset="0"/>
                <a:ea typeface="Verdana" panose="020B0604030504040204" pitchFamily="34" charset="0"/>
                <a:cs typeface="Arial" panose="020B0604020202020204" pitchFamily="34" charset="0"/>
              </a:rPr>
              <a:t>.com</a:t>
            </a:r>
          </a:p>
        </p:txBody>
      </p:sp>
      <p:sp>
        <p:nvSpPr>
          <p:cNvPr id="6" name="Subtitle 2">
            <a:extLst>
              <a:ext uri="{FF2B5EF4-FFF2-40B4-BE49-F238E27FC236}">
                <a16:creationId xmlns:a16="http://schemas.microsoft.com/office/drawing/2014/main" id="{D671E9AA-DAC3-DB70-C303-66770D77C033}"/>
              </a:ext>
            </a:extLst>
          </p:cNvPr>
          <p:cNvSpPr>
            <a:spLocks noGrp="1"/>
          </p:cNvSpPr>
          <p:nvPr>
            <p:ph type="subTitle" idx="1" hasCustomPrompt="1"/>
          </p:nvPr>
        </p:nvSpPr>
        <p:spPr>
          <a:xfrm>
            <a:off x="587581" y="3960511"/>
            <a:ext cx="4330673" cy="167482"/>
          </a:xfrm>
          <a:prstGeom prst="rect">
            <a:avLst/>
          </a:prstGeom>
        </p:spPr>
        <p:txBody>
          <a:bodyPr anchor="ctr">
            <a:noAutofit/>
          </a:bodyPr>
          <a:lstStyle>
            <a:lvl1pPr marL="0" indent="0" algn="l">
              <a:buNone/>
              <a:defRPr sz="1600">
                <a:solidFill>
                  <a:srgbClr val="A2BDC4"/>
                </a:solidFill>
                <a:latin typeface="Arial" panose="020B060402020202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Quikrete</a:t>
            </a:r>
            <a:r>
              <a:rPr lang="en-US" dirty="0"/>
              <a:t> – January 2023</a:t>
            </a:r>
          </a:p>
        </p:txBody>
      </p:sp>
      <p:pic>
        <p:nvPicPr>
          <p:cNvPr id="3" name="Obraz 2">
            <a:extLst>
              <a:ext uri="{FF2B5EF4-FFF2-40B4-BE49-F238E27FC236}">
                <a16:creationId xmlns:a16="http://schemas.microsoft.com/office/drawing/2014/main" id="{91639FCB-D84F-2AB1-907F-A7089F34CCB5}"/>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6096000" y="0"/>
            <a:ext cx="6680667" cy="6858000"/>
          </a:xfrm>
          <a:prstGeom prst="rect">
            <a:avLst/>
          </a:prstGeom>
        </p:spPr>
      </p:pic>
      <p:sp>
        <p:nvSpPr>
          <p:cNvPr id="5" name="Symbol zastępczy tekstu 6">
            <a:extLst>
              <a:ext uri="{FF2B5EF4-FFF2-40B4-BE49-F238E27FC236}">
                <a16:creationId xmlns:a16="http://schemas.microsoft.com/office/drawing/2014/main" id="{B200A365-1C74-7C9B-2EA0-81226E9ED9B1}"/>
              </a:ext>
            </a:extLst>
          </p:cNvPr>
          <p:cNvSpPr>
            <a:spLocks noGrp="1"/>
          </p:cNvSpPr>
          <p:nvPr>
            <p:ph type="body" sz="quarter" idx="13" hasCustomPrompt="1"/>
          </p:nvPr>
        </p:nvSpPr>
        <p:spPr>
          <a:xfrm>
            <a:off x="533051" y="1698452"/>
            <a:ext cx="4330673" cy="1882948"/>
          </a:xfrm>
          <a:prstGeom prst="rect">
            <a:avLst/>
          </a:prstGeom>
        </p:spPr>
        <p:txBody>
          <a:bodyPr>
            <a:noAutofit/>
          </a:bodyPr>
          <a:lstStyle>
            <a:lvl1pPr>
              <a:lnSpc>
                <a:spcPts val="4400"/>
              </a:lnSpc>
              <a:defRPr sz="5100" b="1">
                <a:solidFill>
                  <a:srgbClr val="A2BDC4"/>
                </a:solidFill>
                <a:latin typeface="Arial" panose="020B0604020202020204" pitchFamily="34" charset="0"/>
                <a:ea typeface="Verdana" panose="020B0604030504040204" pitchFamily="34" charset="0"/>
                <a:cs typeface="Arial" panose="020B0604020202020204" pitchFamily="34" charset="0"/>
              </a:defRPr>
            </a:lvl1pPr>
          </a:lstStyle>
          <a:p>
            <a:pPr marR="0" algn="l" rtl="0"/>
            <a:r>
              <a:rPr lang="pl-PL" dirty="0" err="1"/>
              <a:t>Headline</a:t>
            </a:r>
            <a:endParaRPr lang="pl-PL" dirty="0"/>
          </a:p>
          <a:p>
            <a:pPr marR="0" algn="l" rtl="0"/>
            <a:r>
              <a:rPr lang="pl-PL" dirty="0" err="1"/>
              <a:t>Headline</a:t>
            </a:r>
            <a:endParaRPr lang="pl-PL" dirty="0"/>
          </a:p>
          <a:p>
            <a:pPr marR="0" algn="l" rtl="0"/>
            <a:r>
              <a:rPr lang="pl-PL" dirty="0" err="1"/>
              <a:t>Headline</a:t>
            </a:r>
            <a:endParaRPr lang="pl-PL" dirty="0"/>
          </a:p>
        </p:txBody>
      </p:sp>
    </p:spTree>
    <p:extLst>
      <p:ext uri="{BB962C8B-B14F-4D97-AF65-F5344CB8AC3E}">
        <p14:creationId xmlns:p14="http://schemas.microsoft.com/office/powerpoint/2010/main" val="2884798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CONTENT, MAP">
    <p:spTree>
      <p:nvGrpSpPr>
        <p:cNvPr id="1" name=""/>
        <p:cNvGrpSpPr/>
        <p:nvPr/>
      </p:nvGrpSpPr>
      <p:grpSpPr>
        <a:xfrm>
          <a:off x="0" y="0"/>
          <a:ext cx="0" cy="0"/>
          <a:chOff x="0" y="0"/>
          <a:chExt cx="0" cy="0"/>
        </a:xfrm>
      </p:grpSpPr>
      <p:pic>
        <p:nvPicPr>
          <p:cNvPr id="19" name="Obraz 18" descr="Obraz zawierający mapa&#10;&#10;Opis wygenerowany automatycznie">
            <a:extLst>
              <a:ext uri="{FF2B5EF4-FFF2-40B4-BE49-F238E27FC236}">
                <a16:creationId xmlns:a16="http://schemas.microsoft.com/office/drawing/2014/main" id="{B348E44C-EAEA-FD82-055A-1E781E42A0FE}"/>
              </a:ext>
            </a:extLst>
          </p:cNvPr>
          <p:cNvPicPr>
            <a:picLocks noGrp="1" noRot="1" noChangeAspect="1" noMove="1" noResize="1" noEditPoints="1" noAdjustHandles="1" noChangeArrowheads="1" noChangeShapeType="1" noCrop="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093439"/>
          </a:xfrm>
          <a:prstGeom prst="rect">
            <a:avLst/>
          </a:prstGeom>
        </p:spPr>
      </p:pic>
      <p:sp>
        <p:nvSpPr>
          <p:cNvPr id="38" name="Symbol zastępczy tekstu 20">
            <a:extLst>
              <a:ext uri="{FF2B5EF4-FFF2-40B4-BE49-F238E27FC236}">
                <a16:creationId xmlns:a16="http://schemas.microsoft.com/office/drawing/2014/main" id="{44C7399E-D55F-BD20-0990-8AE19EBD6AAA}"/>
              </a:ext>
            </a:extLst>
          </p:cNvPr>
          <p:cNvSpPr>
            <a:spLocks noGrp="1"/>
          </p:cNvSpPr>
          <p:nvPr>
            <p:ph type="body" sz="quarter" idx="13" hasCustomPrompt="1"/>
          </p:nvPr>
        </p:nvSpPr>
        <p:spPr>
          <a:xfrm>
            <a:off x="352425" y="349841"/>
            <a:ext cx="10484947" cy="501650"/>
          </a:xfrm>
          <a:prstGeom prst="rect">
            <a:avLst/>
          </a:prstGeom>
        </p:spPr>
        <p:txBody>
          <a:bodyPr lIns="36000" tIns="36000" rIns="0">
            <a:noAutofit/>
          </a:bodyPr>
          <a:lstStyle>
            <a:lvl1pPr>
              <a:defRPr sz="1750" b="1" spc="30" baseline="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defRPr>
            </a:lvl1pPr>
          </a:lstStyle>
          <a:p>
            <a:pPr lvl="0"/>
            <a:r>
              <a:rPr lang="pl-PL" dirty="0" err="1"/>
              <a:t>Title</a:t>
            </a:r>
            <a:endParaRPr lang="pl-PL" dirty="0"/>
          </a:p>
        </p:txBody>
      </p:sp>
      <p:cxnSp>
        <p:nvCxnSpPr>
          <p:cNvPr id="4" name="Łącznik prosty 3">
            <a:extLst>
              <a:ext uri="{FF2B5EF4-FFF2-40B4-BE49-F238E27FC236}">
                <a16:creationId xmlns:a16="http://schemas.microsoft.com/office/drawing/2014/main" id="{0FF11469-E2B9-D7D3-45B6-83CADCA4A379}"/>
              </a:ext>
            </a:extLst>
          </p:cNvPr>
          <p:cNvCxnSpPr>
            <a:cxnSpLocks/>
          </p:cNvCxnSpPr>
          <p:nvPr userDrawn="1"/>
        </p:nvCxnSpPr>
        <p:spPr>
          <a:xfrm flipH="1">
            <a:off x="642939" y="6518275"/>
            <a:ext cx="1" cy="114300"/>
          </a:xfrm>
          <a:prstGeom prst="line">
            <a:avLst/>
          </a:prstGeom>
          <a:ln>
            <a:solidFill>
              <a:srgbClr val="29313F"/>
            </a:solidFill>
          </a:ln>
        </p:spPr>
        <p:style>
          <a:lnRef idx="1">
            <a:schemeClr val="accent1"/>
          </a:lnRef>
          <a:fillRef idx="0">
            <a:schemeClr val="accent1"/>
          </a:fillRef>
          <a:effectRef idx="0">
            <a:schemeClr val="accent1"/>
          </a:effectRef>
          <a:fontRef idx="minor">
            <a:schemeClr val="tx1"/>
          </a:fontRef>
        </p:style>
      </p:cxnSp>
      <p:sp>
        <p:nvSpPr>
          <p:cNvPr id="7" name="Symbol zastępczy tekstu 6">
            <a:extLst>
              <a:ext uri="{FF2B5EF4-FFF2-40B4-BE49-F238E27FC236}">
                <a16:creationId xmlns:a16="http://schemas.microsoft.com/office/drawing/2014/main" id="{6D19B06B-B888-B8D9-FD8B-52E4EA77722B}"/>
              </a:ext>
            </a:extLst>
          </p:cNvPr>
          <p:cNvSpPr>
            <a:spLocks noGrp="1"/>
          </p:cNvSpPr>
          <p:nvPr>
            <p:ph type="body" sz="quarter" idx="23" hasCustomPrompt="1"/>
          </p:nvPr>
        </p:nvSpPr>
        <p:spPr>
          <a:xfrm>
            <a:off x="639765" y="6471495"/>
            <a:ext cx="3284536" cy="184150"/>
          </a:xfrm>
          <a:prstGeom prst="rect">
            <a:avLst/>
          </a:prstGeom>
        </p:spPr>
        <p:txBody>
          <a:bodyPr/>
          <a:lstStyle>
            <a:lvl1pPr>
              <a:defRPr sz="850">
                <a:solidFill>
                  <a:schemeClr val="tx1"/>
                </a:solidFill>
                <a:latin typeface="Arial" panose="020B0604020202020204" pitchFamily="34" charset="0"/>
                <a:cs typeface="Arial" panose="020B0604020202020204" pitchFamily="34" charset="0"/>
              </a:defRPr>
            </a:lvl1pPr>
          </a:lstStyle>
          <a:p>
            <a:pPr lvl="0"/>
            <a:r>
              <a:rPr lang="en-US" dirty="0"/>
              <a:t>Building a Better Future Using Carbon for Good</a:t>
            </a:r>
          </a:p>
          <a:p>
            <a:pPr lvl="0"/>
            <a:endParaRPr lang="pl-PL" dirty="0"/>
          </a:p>
        </p:txBody>
      </p:sp>
      <p:sp>
        <p:nvSpPr>
          <p:cNvPr id="6" name="Slide Number Placeholder 5">
            <a:extLst>
              <a:ext uri="{FF2B5EF4-FFF2-40B4-BE49-F238E27FC236}">
                <a16:creationId xmlns:a16="http://schemas.microsoft.com/office/drawing/2014/main" id="{A1810CBA-E023-5A6B-7535-3A2DEC669B95}"/>
              </a:ext>
            </a:extLst>
          </p:cNvPr>
          <p:cNvSpPr>
            <a:spLocks noGrp="1"/>
          </p:cNvSpPr>
          <p:nvPr>
            <p:ph type="sldNum" sz="quarter" idx="12"/>
          </p:nvPr>
        </p:nvSpPr>
        <p:spPr>
          <a:xfrm>
            <a:off x="304800" y="6461347"/>
            <a:ext cx="373520" cy="228600"/>
          </a:xfrm>
          <a:prstGeom prst="rect">
            <a:avLst/>
          </a:prstGeom>
        </p:spPr>
        <p:txBody>
          <a:bodyPr/>
          <a:lstStyle>
            <a:lvl1pPr algn="l">
              <a:defRPr sz="850">
                <a:solidFill>
                  <a:schemeClr val="tx1"/>
                </a:solidFill>
                <a:latin typeface="Arial" panose="020B0604020202020204" pitchFamily="34" charset="0"/>
                <a:ea typeface="Verdana" panose="020B0604030504040204" pitchFamily="34" charset="0"/>
                <a:cs typeface="Arial" panose="020B0604020202020204" pitchFamily="34" charset="0"/>
              </a:defRPr>
            </a:lvl1pPr>
          </a:lstStyle>
          <a:p>
            <a:fld id="{28A2CE44-E3FE-8044-9024-371906504C62}" type="slidenum">
              <a:rPr lang="en-US" smtClean="0"/>
              <a:pPr/>
              <a:t>‹#›</a:t>
            </a:fld>
            <a:endParaRPr lang="en-US" dirty="0"/>
          </a:p>
        </p:txBody>
      </p:sp>
      <p:pic>
        <p:nvPicPr>
          <p:cNvPr id="10" name="Obraz 9">
            <a:extLst>
              <a:ext uri="{FF2B5EF4-FFF2-40B4-BE49-F238E27FC236}">
                <a16:creationId xmlns:a16="http://schemas.microsoft.com/office/drawing/2014/main" id="{EFA3CE2B-EF5A-9F1D-1E85-608014EBD78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0350392" y="6275693"/>
            <a:ext cx="1841607" cy="610881"/>
          </a:xfrm>
          <a:prstGeom prst="rect">
            <a:avLst/>
          </a:prstGeom>
        </p:spPr>
      </p:pic>
    </p:spTree>
    <p:extLst>
      <p:ext uri="{BB962C8B-B14F-4D97-AF65-F5344CB8AC3E}">
        <p14:creationId xmlns:p14="http://schemas.microsoft.com/office/powerpoint/2010/main" val="350751671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6C5C35A-CF05-3940-B1DA-82A01E306119}"/>
              </a:ext>
            </a:extLst>
          </p:cNvPr>
          <p:cNvSpPr/>
          <p:nvPr userDrawn="1"/>
        </p:nvSpPr>
        <p:spPr>
          <a:xfrm>
            <a:off x="0" y="1441573"/>
            <a:ext cx="12192000" cy="2119388"/>
          </a:xfrm>
          <a:prstGeom prst="rect">
            <a:avLst/>
          </a:prstGeom>
          <a:gradFill>
            <a:gsLst>
              <a:gs pos="0">
                <a:schemeClr val="bg1">
                  <a:alpha val="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Avenir LT Std 35 Light" panose="020B0402020203020204" pitchFamily="34" charset="77"/>
            </a:endParaRPr>
          </a:p>
        </p:txBody>
      </p:sp>
    </p:spTree>
    <p:extLst>
      <p:ext uri="{BB962C8B-B14F-4D97-AF65-F5344CB8AC3E}">
        <p14:creationId xmlns:p14="http://schemas.microsoft.com/office/powerpoint/2010/main" val="2060459508"/>
      </p:ext>
    </p:extLst>
  </p:cSld>
  <p:clrMap bg1="lt1" tx1="dk1" bg2="lt2" tx2="dk2" accent1="accent1" accent2="accent2" accent3="accent3" accent4="accent4" accent5="accent5" accent6="accent6" hlink="hlink" folHlink="folHlink"/>
  <p:sldLayoutIdLst>
    <p:sldLayoutId id="2147483705" r:id="rId1"/>
    <p:sldLayoutId id="2147483744" r:id="rId2"/>
    <p:sldLayoutId id="2147483754" r:id="rId3"/>
    <p:sldLayoutId id="2147483764" r:id="rId4"/>
    <p:sldLayoutId id="2147483772" r:id="rId5"/>
    <p:sldLayoutId id="2147483765" r:id="rId6"/>
    <p:sldLayoutId id="2147483753" r:id="rId7"/>
    <p:sldLayoutId id="2147483752" r:id="rId8"/>
    <p:sldLayoutId id="2147483704" r:id="rId9"/>
    <p:sldLayoutId id="2147483701" r:id="rId10"/>
    <p:sldLayoutId id="2147483767" r:id="rId11"/>
    <p:sldLayoutId id="2147483768" r:id="rId12"/>
    <p:sldLayoutId id="2147483725" r:id="rId13"/>
    <p:sldLayoutId id="2147483766" r:id="rId14"/>
    <p:sldLayoutId id="2147483771" r:id="rId15"/>
    <p:sldLayoutId id="2147483769" r:id="rId16"/>
    <p:sldLayoutId id="2147483770" r:id="rId17"/>
    <p:sldLayoutId id="2147483738" r:id="rId18"/>
    <p:sldLayoutId id="2147483717" r:id="rId19"/>
    <p:sldLayoutId id="2147483719" r:id="rId20"/>
    <p:sldLayoutId id="2147483650" r:id="rId21"/>
    <p:sldLayoutId id="2147483720" r:id="rId22"/>
    <p:sldLayoutId id="2147483721" r:id="rId23"/>
    <p:sldLayoutId id="2147483722" r:id="rId24"/>
    <p:sldLayoutId id="2147483712" r:id="rId25"/>
    <p:sldLayoutId id="2147483740" r:id="rId26"/>
    <p:sldLayoutId id="2147483742" r:id="rId27"/>
    <p:sldLayoutId id="2147483741" r:id="rId28"/>
    <p:sldLayoutId id="2147483755" r:id="rId29"/>
    <p:sldLayoutId id="2147483756" r:id="rId30"/>
    <p:sldLayoutId id="2147483763" r:id="rId31"/>
    <p:sldLayoutId id="2147483739" r:id="rId32"/>
    <p:sldLayoutId id="2147483757" r:id="rId33"/>
    <p:sldLayoutId id="2147483758" r:id="rId34"/>
    <p:sldLayoutId id="2147483718" r:id="rId35"/>
    <p:sldLayoutId id="2147483713" r:id="rId36"/>
    <p:sldLayoutId id="2147483745" r:id="rId37"/>
    <p:sldLayoutId id="2147483723" r:id="rId38"/>
    <p:sldLayoutId id="2147483714" r:id="rId39"/>
    <p:sldLayoutId id="2147483715" r:id="rId40"/>
    <p:sldLayoutId id="2147483716" r:id="rId41"/>
    <p:sldLayoutId id="2147483724" r:id="rId42"/>
    <p:sldLayoutId id="2147483759" r:id="rId43"/>
    <p:sldLayoutId id="2147483760" r:id="rId44"/>
    <p:sldLayoutId id="2147483773" r:id="rId45"/>
    <p:sldLayoutId id="2147483774" r:id="rId46"/>
    <p:sldLayoutId id="2147483775" r:id="rId47"/>
  </p:sldLayoutIdLst>
  <p:hf hdr="0" dt="0"/>
  <p:txStyles>
    <p:titleStyle>
      <a:lvl1pPr algn="l" defTabSz="914400" rtl="0" eaLnBrk="1" latinLnBrk="0" hangingPunct="1">
        <a:lnSpc>
          <a:spcPct val="90000"/>
        </a:lnSpc>
        <a:spcBef>
          <a:spcPct val="0"/>
        </a:spcBef>
        <a:buNone/>
        <a:defRPr sz="3600" b="0" i="0" kern="1200">
          <a:solidFill>
            <a:schemeClr val="accent1"/>
          </a:solidFill>
          <a:latin typeface="BROTHER-1816-MEDIUM" pitchFamily="2"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accent1"/>
          </a:solidFill>
          <a:latin typeface="BROTHER-1816-MEDIUM"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venir LT Std 35 Light" panose="020B0402020203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venir LT Std 35 Light" panose="020B0402020203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venir LT Std 35 Light" panose="020B0402020203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venir LT Std 35 Light" panose="020B0402020203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60.jpg"/><Relationship Id="rId3" Type="http://schemas.openxmlformats.org/officeDocument/2006/relationships/image" Target="../media/image55.jpg"/><Relationship Id="rId7" Type="http://schemas.openxmlformats.org/officeDocument/2006/relationships/image" Target="../media/image59.jp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58.jpg"/><Relationship Id="rId11" Type="http://schemas.openxmlformats.org/officeDocument/2006/relationships/image" Target="../media/image63.jpg"/><Relationship Id="rId5" Type="http://schemas.openxmlformats.org/officeDocument/2006/relationships/image" Target="../media/image57.jpg"/><Relationship Id="rId10" Type="http://schemas.openxmlformats.org/officeDocument/2006/relationships/image" Target="../media/image62.jpg"/><Relationship Id="rId4" Type="http://schemas.openxmlformats.org/officeDocument/2006/relationships/image" Target="../media/image56.png"/><Relationship Id="rId9" Type="http://schemas.openxmlformats.org/officeDocument/2006/relationships/image" Target="../media/image61.jpg"/></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2.xml"/><Relationship Id="rId1" Type="http://schemas.openxmlformats.org/officeDocument/2006/relationships/slideLayout" Target="../slideLayouts/slideLayout27.xml"/><Relationship Id="rId4" Type="http://schemas.openxmlformats.org/officeDocument/2006/relationships/image" Target="../media/image65.png"/></Relationships>
</file>

<file path=ppt/slides/_rels/slide1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3.xml"/><Relationship Id="rId1" Type="http://schemas.openxmlformats.org/officeDocument/2006/relationships/slideLayout" Target="../slideLayouts/slideLayout44.xml"/></Relationships>
</file>

<file path=ppt/slides/_rels/slide14.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5.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47.xml"/><Relationship Id="rId6" Type="http://schemas.openxmlformats.org/officeDocument/2006/relationships/image" Target="../media/image29.png"/><Relationship Id="rId5" Type="http://schemas.openxmlformats.org/officeDocument/2006/relationships/image" Target="../media/image28.jpg"/><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png"/><Relationship Id="rId2" Type="http://schemas.openxmlformats.org/officeDocument/2006/relationships/notesSlide" Target="../notesSlides/notesSlide4.xml"/><Relationship Id="rId16" Type="http://schemas.openxmlformats.org/officeDocument/2006/relationships/image" Target="../media/image39.jpeg"/><Relationship Id="rId1" Type="http://schemas.openxmlformats.org/officeDocument/2006/relationships/slideLayout" Target="../slideLayouts/slideLayout47.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jpg"/><Relationship Id="rId15" Type="http://schemas.openxmlformats.org/officeDocument/2006/relationships/image" Target="../media/image3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7.png"/></Relationships>
</file>

<file path=ppt/slides/_rels/slide5.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jpg"/><Relationship Id="rId18" Type="http://schemas.openxmlformats.org/officeDocument/2006/relationships/image" Target="../media/image49.png"/><Relationship Id="rId3" Type="http://schemas.openxmlformats.org/officeDocument/2006/relationships/image" Target="../media/image26.png"/><Relationship Id="rId21" Type="http://schemas.openxmlformats.org/officeDocument/2006/relationships/image" Target="../media/image32.png"/><Relationship Id="rId7" Type="http://schemas.openxmlformats.org/officeDocument/2006/relationships/image" Target="../media/image40.png"/><Relationship Id="rId12" Type="http://schemas.openxmlformats.org/officeDocument/2006/relationships/image" Target="../media/image45.png"/><Relationship Id="rId17" Type="http://schemas.openxmlformats.org/officeDocument/2006/relationships/image" Target="../media/image48.png"/><Relationship Id="rId25" Type="http://schemas.openxmlformats.org/officeDocument/2006/relationships/image" Target="../media/image36.png"/><Relationship Id="rId2" Type="http://schemas.openxmlformats.org/officeDocument/2006/relationships/notesSlide" Target="../notesSlides/notesSlide5.xml"/><Relationship Id="rId16" Type="http://schemas.openxmlformats.org/officeDocument/2006/relationships/image" Target="../media/image31.png"/><Relationship Id="rId20" Type="http://schemas.openxmlformats.org/officeDocument/2006/relationships/image" Target="../media/image51.png"/><Relationship Id="rId1" Type="http://schemas.openxmlformats.org/officeDocument/2006/relationships/slideLayout" Target="../slideLayouts/slideLayout47.xml"/><Relationship Id="rId6" Type="http://schemas.openxmlformats.org/officeDocument/2006/relationships/image" Target="../media/image29.png"/><Relationship Id="rId11" Type="http://schemas.openxmlformats.org/officeDocument/2006/relationships/image" Target="../media/image44.png"/><Relationship Id="rId24" Type="http://schemas.openxmlformats.org/officeDocument/2006/relationships/image" Target="../media/image35.png"/><Relationship Id="rId5" Type="http://schemas.openxmlformats.org/officeDocument/2006/relationships/image" Target="../media/image28.jpg"/><Relationship Id="rId15" Type="http://schemas.openxmlformats.org/officeDocument/2006/relationships/image" Target="../media/image30.png"/><Relationship Id="rId23" Type="http://schemas.openxmlformats.org/officeDocument/2006/relationships/image" Target="../media/image34.png"/><Relationship Id="rId10" Type="http://schemas.openxmlformats.org/officeDocument/2006/relationships/image" Target="../media/image43.png"/><Relationship Id="rId19" Type="http://schemas.openxmlformats.org/officeDocument/2006/relationships/image" Target="../media/image50.jpg"/><Relationship Id="rId4" Type="http://schemas.openxmlformats.org/officeDocument/2006/relationships/image" Target="../media/image27.png"/><Relationship Id="rId9" Type="http://schemas.openxmlformats.org/officeDocument/2006/relationships/image" Target="../media/image42.png"/><Relationship Id="rId14" Type="http://schemas.openxmlformats.org/officeDocument/2006/relationships/image" Target="../media/image47.png"/><Relationship Id="rId22" Type="http://schemas.openxmlformats.org/officeDocument/2006/relationships/image" Target="../media/image33.png"/></Relationships>
</file>

<file path=ppt/slides/_rels/slide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xml"/><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a:extLst>
              <a:ext uri="{FF2B5EF4-FFF2-40B4-BE49-F238E27FC236}">
                <a16:creationId xmlns:a16="http://schemas.microsoft.com/office/drawing/2014/main" id="{39F8E90B-E312-5F62-7CB4-641F281C67B8}"/>
              </a:ext>
            </a:extLst>
          </p:cNvPr>
          <p:cNvSpPr>
            <a:spLocks noGrp="1"/>
          </p:cNvSpPr>
          <p:nvPr>
            <p:ph type="body" sz="quarter" idx="10"/>
          </p:nvPr>
        </p:nvSpPr>
        <p:spPr>
          <a:xfrm>
            <a:off x="714027" y="1079545"/>
            <a:ext cx="5067300" cy="1020835"/>
          </a:xfrm>
        </p:spPr>
        <p:txBody>
          <a:bodyPr/>
          <a:lstStyle/>
          <a:p>
            <a:pPr>
              <a:lnSpc>
                <a:spcPts val="4200"/>
              </a:lnSpc>
            </a:pPr>
            <a:r>
              <a:rPr lang="pl-PL" dirty="0"/>
              <a:t>Building a Better Future Using Carbon for Good</a:t>
            </a:r>
          </a:p>
        </p:txBody>
      </p:sp>
      <p:sp>
        <p:nvSpPr>
          <p:cNvPr id="3" name="Symbol zastępczy tekstu 2">
            <a:extLst>
              <a:ext uri="{FF2B5EF4-FFF2-40B4-BE49-F238E27FC236}">
                <a16:creationId xmlns:a16="http://schemas.microsoft.com/office/drawing/2014/main" id="{F04DC7C6-29EF-A72C-8DF7-A1FCFCE2D618}"/>
              </a:ext>
            </a:extLst>
          </p:cNvPr>
          <p:cNvSpPr>
            <a:spLocks noGrp="1"/>
          </p:cNvSpPr>
          <p:nvPr>
            <p:ph type="body" sz="quarter" idx="11"/>
          </p:nvPr>
        </p:nvSpPr>
        <p:spPr>
          <a:xfrm>
            <a:off x="714027" y="3023742"/>
            <a:ext cx="3545553" cy="405258"/>
          </a:xfrm>
        </p:spPr>
        <p:txBody>
          <a:bodyPr/>
          <a:lstStyle/>
          <a:p>
            <a:r>
              <a:rPr lang="pl-PL"/>
              <a:t>March </a:t>
            </a:r>
            <a:r>
              <a:rPr lang="pl-PL" dirty="0"/>
              <a:t>2023</a:t>
            </a:r>
          </a:p>
        </p:txBody>
      </p:sp>
    </p:spTree>
    <p:extLst>
      <p:ext uri="{BB962C8B-B14F-4D97-AF65-F5344CB8AC3E}">
        <p14:creationId xmlns:p14="http://schemas.microsoft.com/office/powerpoint/2010/main" val="22883741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6DCA15BE-A5F4-E81A-1BB2-C8B34CB3FA2A}"/>
              </a:ext>
            </a:extLst>
          </p:cNvPr>
          <p:cNvSpPr>
            <a:spLocks noGrp="1"/>
          </p:cNvSpPr>
          <p:nvPr>
            <p:ph type="body" sz="quarter" idx="23"/>
          </p:nvPr>
        </p:nvSpPr>
        <p:spPr/>
        <p:txBody>
          <a:bodyPr/>
          <a:lstStyle/>
          <a:p>
            <a:r>
              <a:rPr lang="pl-PL" dirty="0"/>
              <a:t>Building a Better Future Using Carbon for Good</a:t>
            </a:r>
          </a:p>
        </p:txBody>
      </p:sp>
      <p:sp>
        <p:nvSpPr>
          <p:cNvPr id="15" name="Symbol zastępczy numeru slajdu 2">
            <a:extLst>
              <a:ext uri="{FF2B5EF4-FFF2-40B4-BE49-F238E27FC236}">
                <a16:creationId xmlns:a16="http://schemas.microsoft.com/office/drawing/2014/main" id="{2C8D19EC-C491-25CA-FD0F-E6A1A370A2A4}"/>
              </a:ext>
            </a:extLst>
          </p:cNvPr>
          <p:cNvSpPr>
            <a:spLocks noGrp="1"/>
          </p:cNvSpPr>
          <p:nvPr>
            <p:ph type="sldNum" sz="quarter" idx="12"/>
          </p:nvPr>
        </p:nvSpPr>
        <p:spPr/>
        <p:txBody>
          <a:bodyPr/>
          <a:lstStyle/>
          <a:p>
            <a:fld id="{28A2CE44-E3FE-8044-9024-371906504C62}" type="slidenum">
              <a:rPr lang="en-US" smtClean="0"/>
              <a:pPr/>
              <a:t>10</a:t>
            </a:fld>
            <a:endParaRPr lang="en-US" dirty="0"/>
          </a:p>
        </p:txBody>
      </p:sp>
      <p:sp>
        <p:nvSpPr>
          <p:cNvPr id="24" name="Text Placeholder 23">
            <a:extLst>
              <a:ext uri="{FF2B5EF4-FFF2-40B4-BE49-F238E27FC236}">
                <a16:creationId xmlns:a16="http://schemas.microsoft.com/office/drawing/2014/main" id="{94F14712-498F-2A63-8BD0-318B5221FCAD}"/>
              </a:ext>
            </a:extLst>
          </p:cNvPr>
          <p:cNvSpPr>
            <a:spLocks noGrp="1"/>
          </p:cNvSpPr>
          <p:nvPr>
            <p:ph type="body" sz="quarter" idx="13"/>
          </p:nvPr>
        </p:nvSpPr>
        <p:spPr/>
        <p:txBody>
          <a:bodyPr/>
          <a:lstStyle/>
          <a:p>
            <a:r>
              <a:rPr lang="en-US" sz="2000" dirty="0" err="1">
                <a:latin typeface="Arial"/>
                <a:ea typeface="Arial"/>
                <a:cs typeface="Arial"/>
                <a:sym typeface="Arial"/>
              </a:rPr>
              <a:t>CarbonBuilt’s</a:t>
            </a:r>
            <a:r>
              <a:rPr lang="en-US" sz="2000" dirty="0">
                <a:latin typeface="Arial"/>
                <a:ea typeface="Arial"/>
                <a:cs typeface="Arial"/>
                <a:sym typeface="Arial"/>
              </a:rPr>
              <a:t> first producer partner is Blair Block, near Birmingham, AL </a:t>
            </a:r>
            <a:endParaRPr lang="en-US" sz="2000" dirty="0">
              <a:solidFill>
                <a:srgbClr val="7F7F7F"/>
              </a:solidFill>
              <a:latin typeface="Arial"/>
              <a:ea typeface="Arial"/>
              <a:cs typeface="Arial"/>
              <a:sym typeface="Arial"/>
            </a:endParaRPr>
          </a:p>
          <a:p>
            <a:endParaRPr lang="en-US" sz="1800" b="0" dirty="0"/>
          </a:p>
        </p:txBody>
      </p:sp>
      <p:pic>
        <p:nvPicPr>
          <p:cNvPr id="4" name="Google Shape;583;g2284c6d3eb2_0_7">
            <a:extLst>
              <a:ext uri="{FF2B5EF4-FFF2-40B4-BE49-F238E27FC236}">
                <a16:creationId xmlns:a16="http://schemas.microsoft.com/office/drawing/2014/main" id="{1D3A2DDB-5F35-1415-DECB-01D1D7380485}"/>
              </a:ext>
            </a:extLst>
          </p:cNvPr>
          <p:cNvPicPr preferRelativeResize="0">
            <a:picLocks/>
          </p:cNvPicPr>
          <p:nvPr/>
        </p:nvPicPr>
        <p:blipFill rotWithShape="1">
          <a:blip r:embed="rId3">
            <a:alphaModFix/>
          </a:blip>
          <a:srcRect l="1681" r="1681"/>
          <a:stretch/>
        </p:blipFill>
        <p:spPr>
          <a:xfrm>
            <a:off x="7483844" y="1170237"/>
            <a:ext cx="2178000" cy="2102700"/>
          </a:xfrm>
          <a:prstGeom prst="rect">
            <a:avLst/>
          </a:prstGeom>
          <a:noFill/>
          <a:ln>
            <a:noFill/>
          </a:ln>
        </p:spPr>
      </p:pic>
      <p:pic>
        <p:nvPicPr>
          <p:cNvPr id="5" name="Google Shape;584;g2284c6d3eb2_0_7" descr="Symbol zastępczy obrazu 31">
            <a:extLst>
              <a:ext uri="{FF2B5EF4-FFF2-40B4-BE49-F238E27FC236}">
                <a16:creationId xmlns:a16="http://schemas.microsoft.com/office/drawing/2014/main" id="{2D9A2BE6-239C-5D94-3F08-3EF6D6276BF9}"/>
              </a:ext>
            </a:extLst>
          </p:cNvPr>
          <p:cNvPicPr preferRelativeResize="0">
            <a:picLocks/>
          </p:cNvPicPr>
          <p:nvPr/>
        </p:nvPicPr>
        <p:blipFill rotWithShape="1">
          <a:blip r:embed="rId4">
            <a:alphaModFix/>
          </a:blip>
          <a:srcRect/>
          <a:stretch/>
        </p:blipFill>
        <p:spPr>
          <a:xfrm>
            <a:off x="352942" y="1170236"/>
            <a:ext cx="2178001" cy="2102701"/>
          </a:xfrm>
          <a:prstGeom prst="rect">
            <a:avLst/>
          </a:prstGeom>
          <a:noFill/>
          <a:ln>
            <a:noFill/>
          </a:ln>
        </p:spPr>
      </p:pic>
      <p:pic>
        <p:nvPicPr>
          <p:cNvPr id="6" name="Google Shape;585;g2284c6d3eb2_0_7" descr="Symbol zastępczy obrazu 32">
            <a:extLst>
              <a:ext uri="{FF2B5EF4-FFF2-40B4-BE49-F238E27FC236}">
                <a16:creationId xmlns:a16="http://schemas.microsoft.com/office/drawing/2014/main" id="{7BD92BCA-7258-CB9F-3CD4-53AC61FD2362}"/>
              </a:ext>
            </a:extLst>
          </p:cNvPr>
          <p:cNvPicPr preferRelativeResize="0">
            <a:picLocks/>
          </p:cNvPicPr>
          <p:nvPr/>
        </p:nvPicPr>
        <p:blipFill rotWithShape="1">
          <a:blip r:embed="rId4">
            <a:alphaModFix/>
          </a:blip>
          <a:srcRect/>
          <a:stretch/>
        </p:blipFill>
        <p:spPr>
          <a:xfrm>
            <a:off x="2720458" y="1170236"/>
            <a:ext cx="2178001" cy="2102701"/>
          </a:xfrm>
          <a:prstGeom prst="rect">
            <a:avLst/>
          </a:prstGeom>
          <a:noFill/>
          <a:ln>
            <a:noFill/>
          </a:ln>
        </p:spPr>
      </p:pic>
      <p:pic>
        <p:nvPicPr>
          <p:cNvPr id="7" name="Google Shape;586;g2284c6d3eb2_0_7" descr="Symbol zastępczy obrazu 33">
            <a:extLst>
              <a:ext uri="{FF2B5EF4-FFF2-40B4-BE49-F238E27FC236}">
                <a16:creationId xmlns:a16="http://schemas.microsoft.com/office/drawing/2014/main" id="{40967FA3-F383-33CD-ADBE-25951921E954}"/>
              </a:ext>
            </a:extLst>
          </p:cNvPr>
          <p:cNvPicPr preferRelativeResize="0">
            <a:picLocks/>
          </p:cNvPicPr>
          <p:nvPr/>
        </p:nvPicPr>
        <p:blipFill rotWithShape="1">
          <a:blip r:embed="rId4">
            <a:alphaModFix/>
          </a:blip>
          <a:srcRect/>
          <a:stretch/>
        </p:blipFill>
        <p:spPr>
          <a:xfrm>
            <a:off x="5102151" y="1170236"/>
            <a:ext cx="2178001" cy="2102701"/>
          </a:xfrm>
          <a:prstGeom prst="rect">
            <a:avLst/>
          </a:prstGeom>
          <a:noFill/>
          <a:ln>
            <a:noFill/>
          </a:ln>
        </p:spPr>
      </p:pic>
      <p:pic>
        <p:nvPicPr>
          <p:cNvPr id="8" name="Google Shape;588;g2284c6d3eb2_0_7">
            <a:extLst>
              <a:ext uri="{FF2B5EF4-FFF2-40B4-BE49-F238E27FC236}">
                <a16:creationId xmlns:a16="http://schemas.microsoft.com/office/drawing/2014/main" id="{47900CCE-B389-A3F0-3DC3-758ABA4E3873}"/>
              </a:ext>
            </a:extLst>
          </p:cNvPr>
          <p:cNvPicPr preferRelativeResize="0"/>
          <p:nvPr/>
        </p:nvPicPr>
        <p:blipFill rotWithShape="1">
          <a:blip r:embed="rId5">
            <a:alphaModFix/>
          </a:blip>
          <a:srcRect t="17749" b="17755"/>
          <a:stretch/>
        </p:blipFill>
        <p:spPr>
          <a:xfrm>
            <a:off x="352424" y="1170238"/>
            <a:ext cx="2178050" cy="2103437"/>
          </a:xfrm>
          <a:prstGeom prst="rect">
            <a:avLst/>
          </a:prstGeom>
          <a:noFill/>
          <a:ln>
            <a:noFill/>
          </a:ln>
        </p:spPr>
      </p:pic>
      <p:sp>
        <p:nvSpPr>
          <p:cNvPr id="9" name="Google Shape;589;g2284c6d3eb2_0_7">
            <a:extLst>
              <a:ext uri="{FF2B5EF4-FFF2-40B4-BE49-F238E27FC236}">
                <a16:creationId xmlns:a16="http://schemas.microsoft.com/office/drawing/2014/main" id="{6AFB9D07-FF09-C77E-EA08-62B2A7ED18D2}"/>
              </a:ext>
            </a:extLst>
          </p:cNvPr>
          <p:cNvSpPr/>
          <p:nvPr/>
        </p:nvSpPr>
        <p:spPr>
          <a:xfrm>
            <a:off x="9869500" y="1160600"/>
            <a:ext cx="2178000" cy="4536900"/>
          </a:xfrm>
          <a:prstGeom prst="rect">
            <a:avLst/>
          </a:prstGeom>
          <a:noFill/>
          <a:ln w="28575" cap="flat" cmpd="sng">
            <a:solidFill>
              <a:srgbClr val="05203D"/>
            </a:solidFill>
            <a:prstDash val="solid"/>
            <a:round/>
            <a:headEnd type="none" w="sm" len="sm"/>
            <a:tailEnd type="none" w="sm" len="sm"/>
          </a:ln>
        </p:spPr>
        <p:txBody>
          <a:bodyPr spcFirstLastPara="1" wrap="square" lIns="274300" tIns="274300" rIns="274300" bIns="274300" anchor="ctr" anchorCtr="0">
            <a:noAutofit/>
          </a:bodyPr>
          <a:lstStyle/>
          <a:p>
            <a:pPr marL="0" marR="0" lvl="0" indent="0" algn="l" rtl="0">
              <a:lnSpc>
                <a:spcPct val="115000"/>
              </a:lnSpc>
              <a:spcBef>
                <a:spcPts val="0"/>
              </a:spcBef>
              <a:spcAft>
                <a:spcPts val="0"/>
              </a:spcAft>
              <a:buClr>
                <a:schemeClr val="dk1"/>
              </a:buClr>
              <a:buSzPts val="1100"/>
              <a:buFont typeface="Arial"/>
              <a:buNone/>
            </a:pPr>
            <a:r>
              <a:rPr lang="en-US" sz="1600" b="0" i="0" u="none" strike="noStrike" cap="none" dirty="0">
                <a:solidFill>
                  <a:schemeClr val="dk1"/>
                </a:solidFill>
                <a:latin typeface="Arial" panose="020B0604020202020204" pitchFamily="34" charset="0"/>
                <a:ea typeface="Verdana"/>
                <a:cs typeface="Arial" panose="020B0604020202020204" pitchFamily="34" charset="0"/>
                <a:sym typeface="Verdana"/>
              </a:rPr>
              <a:t>"It’s a win-win for our company. Reducing or eliminating cement is better for the environment, and it increases our profitability</a:t>
            </a:r>
            <a:r>
              <a:rPr lang="en-US" sz="1600" dirty="0">
                <a:solidFill>
                  <a:schemeClr val="dk1"/>
                </a:solidFill>
                <a:latin typeface="Arial" panose="020B0604020202020204" pitchFamily="34" charset="0"/>
                <a:ea typeface="Verdana"/>
                <a:cs typeface="Arial" panose="020B0604020202020204" pitchFamily="34" charset="0"/>
                <a:sym typeface="Verdana"/>
              </a:rPr>
              <a:t>.</a:t>
            </a:r>
            <a:r>
              <a:rPr lang="en-US" sz="1600" b="0" i="0" u="none" strike="noStrike" cap="none" dirty="0">
                <a:solidFill>
                  <a:schemeClr val="dk1"/>
                </a:solidFill>
                <a:latin typeface="Arial" panose="020B0604020202020204" pitchFamily="34" charset="0"/>
                <a:ea typeface="Verdana"/>
                <a:cs typeface="Arial" panose="020B0604020202020204" pitchFamily="34" charset="0"/>
                <a:sym typeface="Verdana"/>
              </a:rPr>
              <a:t>"</a:t>
            </a:r>
            <a:endParaRPr sz="1600" b="0" i="0" u="none" strike="noStrike" cap="none" dirty="0">
              <a:solidFill>
                <a:srgbClr val="000000"/>
              </a:solidFill>
              <a:latin typeface="Arial" panose="020B0604020202020204" pitchFamily="34" charset="0"/>
              <a:ea typeface="Verdana"/>
              <a:cs typeface="Arial" panose="020B0604020202020204" pitchFamily="34" charset="0"/>
              <a:sym typeface="Verdana"/>
            </a:endParaRPr>
          </a:p>
          <a:p>
            <a:pPr marL="0" marR="0" lvl="0" indent="0" algn="l" rtl="0">
              <a:lnSpc>
                <a:spcPct val="100000"/>
              </a:lnSpc>
              <a:spcBef>
                <a:spcPts val="0"/>
              </a:spcBef>
              <a:spcAft>
                <a:spcPts val="0"/>
              </a:spcAft>
              <a:buClr>
                <a:srgbClr val="000000"/>
              </a:buClr>
              <a:buSzPts val="1200"/>
              <a:buFont typeface="Arial"/>
              <a:buNone/>
            </a:pPr>
            <a:endParaRPr sz="1600" b="0" i="0" u="none" strike="noStrike" cap="none" dirty="0">
              <a:solidFill>
                <a:srgbClr val="000000"/>
              </a:solidFill>
              <a:latin typeface="Arial" panose="020B0604020202020204" pitchFamily="34" charset="0"/>
              <a:ea typeface="Verdana"/>
              <a:cs typeface="Arial" panose="020B0604020202020204" pitchFamily="34" charset="0"/>
              <a:sym typeface="Verdana"/>
            </a:endParaRPr>
          </a:p>
          <a:p>
            <a:pPr marL="0" marR="0" lvl="0" indent="0" algn="l" rtl="0">
              <a:lnSpc>
                <a:spcPct val="100000"/>
              </a:lnSpc>
              <a:spcBef>
                <a:spcPts val="0"/>
              </a:spcBef>
              <a:spcAft>
                <a:spcPts val="0"/>
              </a:spcAft>
              <a:buClr>
                <a:srgbClr val="000000"/>
              </a:buClr>
              <a:buSzPts val="1500"/>
              <a:buFont typeface="Arial"/>
              <a:buNone/>
            </a:pPr>
            <a:endParaRPr sz="1600" b="0" i="0" u="none" strike="noStrike" cap="none" dirty="0">
              <a:solidFill>
                <a:srgbClr val="000000"/>
              </a:solidFill>
              <a:latin typeface="Arial" panose="020B0604020202020204" pitchFamily="34" charset="0"/>
              <a:ea typeface="Verdana"/>
              <a:cs typeface="Arial" panose="020B0604020202020204" pitchFamily="34" charset="0"/>
              <a:sym typeface="Verdana"/>
            </a:endParaRPr>
          </a:p>
          <a:p>
            <a:pPr marL="0" marR="0" lvl="0" indent="0" algn="l" rtl="0">
              <a:lnSpc>
                <a:spcPct val="100000"/>
              </a:lnSpc>
              <a:spcBef>
                <a:spcPts val="0"/>
              </a:spcBef>
              <a:spcAft>
                <a:spcPts val="0"/>
              </a:spcAft>
              <a:buClr>
                <a:srgbClr val="000000"/>
              </a:buClr>
              <a:buSzPts val="1500"/>
              <a:buFont typeface="Arial"/>
              <a:buNone/>
            </a:pPr>
            <a:r>
              <a:rPr lang="en-US" sz="1600" b="0" i="0" u="none" strike="noStrike" cap="none" dirty="0">
                <a:solidFill>
                  <a:srgbClr val="000000"/>
                </a:solidFill>
                <a:latin typeface="Arial" panose="020B0604020202020204" pitchFamily="34" charset="0"/>
                <a:ea typeface="Verdana"/>
                <a:cs typeface="Arial" panose="020B0604020202020204" pitchFamily="34" charset="0"/>
                <a:sym typeface="Verdana"/>
              </a:rPr>
              <a:t>Matt Blair, Owner</a:t>
            </a:r>
            <a:endParaRPr sz="1600" b="0" i="0" u="none" strike="noStrike" cap="none" dirty="0">
              <a:solidFill>
                <a:srgbClr val="000000"/>
              </a:solidFill>
              <a:latin typeface="Arial" panose="020B0604020202020204" pitchFamily="34" charset="0"/>
              <a:ea typeface="Verdana"/>
              <a:cs typeface="Arial" panose="020B0604020202020204" pitchFamily="34" charset="0"/>
              <a:sym typeface="Verdana"/>
            </a:endParaRPr>
          </a:p>
        </p:txBody>
      </p:sp>
      <p:pic>
        <p:nvPicPr>
          <p:cNvPr id="13" name="Google Shape;590;g2284c6d3eb2_0_7">
            <a:extLst>
              <a:ext uri="{FF2B5EF4-FFF2-40B4-BE49-F238E27FC236}">
                <a16:creationId xmlns:a16="http://schemas.microsoft.com/office/drawing/2014/main" id="{60790A2B-0897-5002-B617-0EA9D6650B97}"/>
              </a:ext>
            </a:extLst>
          </p:cNvPr>
          <p:cNvPicPr preferRelativeResize="0"/>
          <p:nvPr/>
        </p:nvPicPr>
        <p:blipFill rotWithShape="1">
          <a:blip r:embed="rId6">
            <a:alphaModFix/>
          </a:blip>
          <a:srcRect t="13763" b="13756"/>
          <a:stretch/>
        </p:blipFill>
        <p:spPr>
          <a:xfrm>
            <a:off x="5121207" y="3613196"/>
            <a:ext cx="2178052" cy="2103439"/>
          </a:xfrm>
          <a:prstGeom prst="rect">
            <a:avLst/>
          </a:prstGeom>
          <a:noFill/>
          <a:ln>
            <a:noFill/>
          </a:ln>
        </p:spPr>
      </p:pic>
      <p:pic>
        <p:nvPicPr>
          <p:cNvPr id="14" name="Google Shape;592;g2284c6d3eb2_0_7">
            <a:extLst>
              <a:ext uri="{FF2B5EF4-FFF2-40B4-BE49-F238E27FC236}">
                <a16:creationId xmlns:a16="http://schemas.microsoft.com/office/drawing/2014/main" id="{B266ED06-D3F3-ADF3-F637-64B262376E31}"/>
              </a:ext>
            </a:extLst>
          </p:cNvPr>
          <p:cNvPicPr preferRelativeResize="0"/>
          <p:nvPr/>
        </p:nvPicPr>
        <p:blipFill rotWithShape="1">
          <a:blip r:embed="rId7">
            <a:alphaModFix/>
          </a:blip>
          <a:srcRect l="11016" r="11016"/>
          <a:stretch/>
        </p:blipFill>
        <p:spPr>
          <a:xfrm>
            <a:off x="334750" y="3604100"/>
            <a:ext cx="2178053" cy="2103438"/>
          </a:xfrm>
          <a:prstGeom prst="rect">
            <a:avLst/>
          </a:prstGeom>
          <a:noFill/>
          <a:ln>
            <a:noFill/>
          </a:ln>
        </p:spPr>
      </p:pic>
      <p:pic>
        <p:nvPicPr>
          <p:cNvPr id="17" name="Google Shape;593;g2284c6d3eb2_0_7">
            <a:extLst>
              <a:ext uri="{FF2B5EF4-FFF2-40B4-BE49-F238E27FC236}">
                <a16:creationId xmlns:a16="http://schemas.microsoft.com/office/drawing/2014/main" id="{C60C2973-C303-AE50-7FE2-B8214EEF91AD}"/>
              </a:ext>
            </a:extLst>
          </p:cNvPr>
          <p:cNvPicPr preferRelativeResize="0"/>
          <p:nvPr/>
        </p:nvPicPr>
        <p:blipFill rotWithShape="1">
          <a:blip r:embed="rId8">
            <a:alphaModFix/>
          </a:blip>
          <a:srcRect t="13800" b="13793"/>
          <a:stretch/>
        </p:blipFill>
        <p:spPr>
          <a:xfrm>
            <a:off x="2716482" y="3613196"/>
            <a:ext cx="2178048" cy="2102702"/>
          </a:xfrm>
          <a:prstGeom prst="rect">
            <a:avLst/>
          </a:prstGeom>
          <a:noFill/>
          <a:ln>
            <a:noFill/>
          </a:ln>
        </p:spPr>
      </p:pic>
      <p:pic>
        <p:nvPicPr>
          <p:cNvPr id="18" name="Google Shape;594;g2284c6d3eb2_0_7">
            <a:extLst>
              <a:ext uri="{FF2B5EF4-FFF2-40B4-BE49-F238E27FC236}">
                <a16:creationId xmlns:a16="http://schemas.microsoft.com/office/drawing/2014/main" id="{330D8BCA-F185-26A3-0C50-32A79C95526B}"/>
              </a:ext>
            </a:extLst>
          </p:cNvPr>
          <p:cNvPicPr preferRelativeResize="0"/>
          <p:nvPr/>
        </p:nvPicPr>
        <p:blipFill rotWithShape="1">
          <a:blip r:embed="rId9">
            <a:alphaModFix/>
          </a:blip>
          <a:srcRect t="13000" b="13007"/>
          <a:stretch/>
        </p:blipFill>
        <p:spPr>
          <a:xfrm>
            <a:off x="2720450" y="1170600"/>
            <a:ext cx="2177997" cy="2103453"/>
          </a:xfrm>
          <a:prstGeom prst="rect">
            <a:avLst/>
          </a:prstGeom>
          <a:noFill/>
          <a:ln>
            <a:noFill/>
          </a:ln>
        </p:spPr>
      </p:pic>
      <p:pic>
        <p:nvPicPr>
          <p:cNvPr id="19" name="Google Shape;596;g2284c6d3eb2_0_7">
            <a:extLst>
              <a:ext uri="{FF2B5EF4-FFF2-40B4-BE49-F238E27FC236}">
                <a16:creationId xmlns:a16="http://schemas.microsoft.com/office/drawing/2014/main" id="{9EA2783E-0CA3-97E3-63CA-8E80008B3E45}"/>
              </a:ext>
            </a:extLst>
          </p:cNvPr>
          <p:cNvPicPr preferRelativeResize="0"/>
          <p:nvPr/>
        </p:nvPicPr>
        <p:blipFill rotWithShape="1">
          <a:blip r:embed="rId10">
            <a:alphaModFix/>
          </a:blip>
          <a:srcRect t="17771" b="17771"/>
          <a:stretch/>
        </p:blipFill>
        <p:spPr>
          <a:xfrm>
            <a:off x="5119822" y="1170236"/>
            <a:ext cx="2178047" cy="2102703"/>
          </a:xfrm>
          <a:prstGeom prst="rect">
            <a:avLst/>
          </a:prstGeom>
          <a:noFill/>
          <a:ln>
            <a:noFill/>
          </a:ln>
        </p:spPr>
      </p:pic>
      <p:pic>
        <p:nvPicPr>
          <p:cNvPr id="20" name="Google Shape;597;g2284c6d3eb2_0_7">
            <a:extLst>
              <a:ext uri="{FF2B5EF4-FFF2-40B4-BE49-F238E27FC236}">
                <a16:creationId xmlns:a16="http://schemas.microsoft.com/office/drawing/2014/main" id="{EC1C7AB6-925D-764F-FBCC-D741FBD8BB66}"/>
              </a:ext>
            </a:extLst>
          </p:cNvPr>
          <p:cNvPicPr preferRelativeResize="0">
            <a:picLocks/>
          </p:cNvPicPr>
          <p:nvPr/>
        </p:nvPicPr>
        <p:blipFill rotWithShape="1">
          <a:blip r:embed="rId11">
            <a:alphaModFix/>
          </a:blip>
          <a:srcRect t="13793" b="13800"/>
          <a:stretch/>
        </p:blipFill>
        <p:spPr>
          <a:xfrm>
            <a:off x="7485818" y="3604483"/>
            <a:ext cx="2178002" cy="2102702"/>
          </a:xfrm>
          <a:prstGeom prst="rect">
            <a:avLst/>
          </a:prstGeom>
          <a:noFill/>
          <a:ln>
            <a:noFill/>
          </a:ln>
        </p:spPr>
      </p:pic>
      <p:sp>
        <p:nvSpPr>
          <p:cNvPr id="23" name="Google Shape;598;g2284c6d3eb2_0_7">
            <a:extLst>
              <a:ext uri="{FF2B5EF4-FFF2-40B4-BE49-F238E27FC236}">
                <a16:creationId xmlns:a16="http://schemas.microsoft.com/office/drawing/2014/main" id="{D44BB738-9905-2447-130D-4B4ED24CBF8D}"/>
              </a:ext>
            </a:extLst>
          </p:cNvPr>
          <p:cNvSpPr/>
          <p:nvPr/>
        </p:nvSpPr>
        <p:spPr>
          <a:xfrm>
            <a:off x="10406500" y="824792"/>
            <a:ext cx="1104000" cy="8793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Arial"/>
              <a:ea typeface="Arial"/>
              <a:cs typeface="Arial"/>
              <a:sym typeface="Arial"/>
            </a:endParaRPr>
          </a:p>
        </p:txBody>
      </p:sp>
      <p:sp>
        <p:nvSpPr>
          <p:cNvPr id="25" name="Google Shape;599;g2284c6d3eb2_0_7">
            <a:extLst>
              <a:ext uri="{FF2B5EF4-FFF2-40B4-BE49-F238E27FC236}">
                <a16:creationId xmlns:a16="http://schemas.microsoft.com/office/drawing/2014/main" id="{0922D1B4-2295-6E2C-7490-64093C46B12D}"/>
              </a:ext>
            </a:extLst>
          </p:cNvPr>
          <p:cNvSpPr txBox="1"/>
          <p:nvPr/>
        </p:nvSpPr>
        <p:spPr>
          <a:xfrm>
            <a:off x="10702767" y="808190"/>
            <a:ext cx="1104000" cy="1215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5100"/>
              <a:buFont typeface="Arial"/>
              <a:buNone/>
            </a:pPr>
            <a:r>
              <a:rPr lang="en-US" sz="6700" b="0" i="0" u="none" strike="noStrike" cap="none" dirty="0">
                <a:solidFill>
                  <a:srgbClr val="A2BDC4"/>
                </a:solidFill>
                <a:latin typeface="Arial"/>
                <a:ea typeface="Arial"/>
                <a:cs typeface="Arial"/>
                <a:sym typeface="Arial"/>
              </a:rPr>
              <a:t>“</a:t>
            </a:r>
            <a:endParaRPr sz="6700" b="0" i="0" u="none" strike="noStrike" cap="none" dirty="0">
              <a:solidFill>
                <a:srgbClr val="A2BDC4"/>
              </a:solidFill>
              <a:latin typeface="Arial"/>
              <a:ea typeface="Arial"/>
              <a:cs typeface="Arial"/>
              <a:sym typeface="Arial"/>
            </a:endParaRPr>
          </a:p>
        </p:txBody>
      </p:sp>
    </p:spTree>
    <p:extLst>
      <p:ext uri="{BB962C8B-B14F-4D97-AF65-F5344CB8AC3E}">
        <p14:creationId xmlns:p14="http://schemas.microsoft.com/office/powerpoint/2010/main" val="33528431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6DCA15BE-A5F4-E81A-1BB2-C8B34CB3FA2A}"/>
              </a:ext>
            </a:extLst>
          </p:cNvPr>
          <p:cNvSpPr>
            <a:spLocks noGrp="1"/>
          </p:cNvSpPr>
          <p:nvPr>
            <p:ph type="body" sz="quarter" idx="23"/>
          </p:nvPr>
        </p:nvSpPr>
        <p:spPr/>
        <p:txBody>
          <a:bodyPr/>
          <a:lstStyle/>
          <a:p>
            <a:r>
              <a:rPr lang="pl-PL" dirty="0"/>
              <a:t>Building a Better Future Using Carbon for Good</a:t>
            </a:r>
          </a:p>
        </p:txBody>
      </p:sp>
      <p:sp>
        <p:nvSpPr>
          <p:cNvPr id="15" name="Symbol zastępczy numeru slajdu 2">
            <a:extLst>
              <a:ext uri="{FF2B5EF4-FFF2-40B4-BE49-F238E27FC236}">
                <a16:creationId xmlns:a16="http://schemas.microsoft.com/office/drawing/2014/main" id="{2C8D19EC-C491-25CA-FD0F-E6A1A370A2A4}"/>
              </a:ext>
            </a:extLst>
          </p:cNvPr>
          <p:cNvSpPr>
            <a:spLocks noGrp="1"/>
          </p:cNvSpPr>
          <p:nvPr>
            <p:ph type="sldNum" sz="quarter" idx="12"/>
          </p:nvPr>
        </p:nvSpPr>
        <p:spPr/>
        <p:txBody>
          <a:bodyPr/>
          <a:lstStyle/>
          <a:p>
            <a:fld id="{28A2CE44-E3FE-8044-9024-371906504C62}" type="slidenum">
              <a:rPr lang="en-US" smtClean="0"/>
              <a:pPr/>
              <a:t>11</a:t>
            </a:fld>
            <a:endParaRPr lang="en-US" dirty="0"/>
          </a:p>
        </p:txBody>
      </p:sp>
      <p:sp>
        <p:nvSpPr>
          <p:cNvPr id="24" name="Text Placeholder 23">
            <a:extLst>
              <a:ext uri="{FF2B5EF4-FFF2-40B4-BE49-F238E27FC236}">
                <a16:creationId xmlns:a16="http://schemas.microsoft.com/office/drawing/2014/main" id="{94F14712-498F-2A63-8BD0-318B5221FCAD}"/>
              </a:ext>
            </a:extLst>
          </p:cNvPr>
          <p:cNvSpPr>
            <a:spLocks noGrp="1"/>
          </p:cNvSpPr>
          <p:nvPr>
            <p:ph type="body" sz="quarter" idx="13"/>
          </p:nvPr>
        </p:nvSpPr>
        <p:spPr/>
        <p:txBody>
          <a:bodyPr/>
          <a:lstStyle/>
          <a:p>
            <a:r>
              <a:rPr lang="en-US" sz="2000" dirty="0" err="1">
                <a:latin typeface="Arial"/>
                <a:ea typeface="Arial"/>
                <a:cs typeface="Arial"/>
                <a:sym typeface="Arial"/>
              </a:rPr>
              <a:t>CarbonBuilt’s</a:t>
            </a:r>
            <a:r>
              <a:rPr lang="en-US" sz="2000" dirty="0">
                <a:latin typeface="Arial"/>
                <a:ea typeface="Arial"/>
                <a:cs typeface="Arial"/>
                <a:sym typeface="Arial"/>
              </a:rPr>
              <a:t> first producer partner is Blair Block, near Birmingham, AL </a:t>
            </a:r>
            <a:endParaRPr lang="en-US" sz="2000" dirty="0">
              <a:solidFill>
                <a:srgbClr val="7F7F7F"/>
              </a:solidFill>
              <a:latin typeface="Arial"/>
              <a:ea typeface="Arial"/>
              <a:cs typeface="Arial"/>
              <a:sym typeface="Arial"/>
            </a:endParaRPr>
          </a:p>
          <a:p>
            <a:endParaRPr lang="en-US" sz="1800" b="0" dirty="0"/>
          </a:p>
        </p:txBody>
      </p:sp>
      <p:graphicFrame>
        <p:nvGraphicFramePr>
          <p:cNvPr id="4" name="Chart 3">
            <a:extLst>
              <a:ext uri="{FF2B5EF4-FFF2-40B4-BE49-F238E27FC236}">
                <a16:creationId xmlns:a16="http://schemas.microsoft.com/office/drawing/2014/main" id="{867EA0CC-FDC7-E3F1-3EDC-EB716F4FF9CC}"/>
              </a:ext>
            </a:extLst>
          </p:cNvPr>
          <p:cNvGraphicFramePr/>
          <p:nvPr>
            <p:extLst>
              <p:ext uri="{D42A27DB-BD31-4B8C-83A1-F6EECF244321}">
                <p14:modId xmlns:p14="http://schemas.microsoft.com/office/powerpoint/2010/main" val="2122520470"/>
              </p:ext>
            </p:extLst>
          </p:nvPr>
        </p:nvGraphicFramePr>
        <p:xfrm>
          <a:off x="491559" y="1157532"/>
          <a:ext cx="11056593" cy="4987627"/>
        </p:xfrm>
        <a:graphic>
          <a:graphicData uri="http://schemas.openxmlformats.org/drawingml/2006/chart">
            <c:chart xmlns:c="http://schemas.openxmlformats.org/drawingml/2006/chart" xmlns:r="http://schemas.openxmlformats.org/officeDocument/2006/relationships" r:id="rId3"/>
          </a:graphicData>
        </a:graphic>
      </p:graphicFrame>
      <p:cxnSp>
        <p:nvCxnSpPr>
          <p:cNvPr id="5" name="Straight Connector 4">
            <a:extLst>
              <a:ext uri="{FF2B5EF4-FFF2-40B4-BE49-F238E27FC236}">
                <a16:creationId xmlns:a16="http://schemas.microsoft.com/office/drawing/2014/main" id="{4AF5CDDA-10FB-C943-BE9F-619E2913AA46}"/>
              </a:ext>
            </a:extLst>
          </p:cNvPr>
          <p:cNvCxnSpPr>
            <a:cxnSpLocks/>
          </p:cNvCxnSpPr>
          <p:nvPr/>
        </p:nvCxnSpPr>
        <p:spPr>
          <a:xfrm>
            <a:off x="3720742" y="2044557"/>
            <a:ext cx="0" cy="362677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CD200E9B-925D-F53B-5662-0720A9BF3AE2}"/>
              </a:ext>
            </a:extLst>
          </p:cNvPr>
          <p:cNvSpPr txBox="1"/>
          <p:nvPr/>
        </p:nvSpPr>
        <p:spPr>
          <a:xfrm>
            <a:off x="10626306" y="3082245"/>
            <a:ext cx="828134" cy="307777"/>
          </a:xfrm>
          <a:prstGeom prst="rect">
            <a:avLst/>
          </a:prstGeom>
          <a:solidFill>
            <a:schemeClr val="bg1"/>
          </a:solidFill>
        </p:spPr>
        <p:txBody>
          <a:bodyPr wrap="square" rtlCol="0">
            <a:spAutoFit/>
          </a:bodyPr>
          <a:lstStyle/>
          <a:p>
            <a:pPr algn="ctr"/>
            <a:r>
              <a:rPr lang="en-US" sz="1400" b="0" dirty="0"/>
              <a:t>0.139</a:t>
            </a:r>
          </a:p>
        </p:txBody>
      </p:sp>
      <p:cxnSp>
        <p:nvCxnSpPr>
          <p:cNvPr id="7" name="Straight Arrow Connector 6">
            <a:extLst>
              <a:ext uri="{FF2B5EF4-FFF2-40B4-BE49-F238E27FC236}">
                <a16:creationId xmlns:a16="http://schemas.microsoft.com/office/drawing/2014/main" id="{E2FAA4E0-7034-74F6-97C3-83FE87131386}"/>
              </a:ext>
            </a:extLst>
          </p:cNvPr>
          <p:cNvCxnSpPr>
            <a:cxnSpLocks/>
          </p:cNvCxnSpPr>
          <p:nvPr/>
        </p:nvCxnSpPr>
        <p:spPr>
          <a:xfrm flipV="1">
            <a:off x="11038364" y="2856216"/>
            <a:ext cx="0" cy="195209"/>
          </a:xfrm>
          <a:prstGeom prst="straightConnector1">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750CC15-82CF-94BD-5793-B7C4651C65A9}"/>
              </a:ext>
            </a:extLst>
          </p:cNvPr>
          <p:cNvSpPr txBox="1"/>
          <p:nvPr/>
        </p:nvSpPr>
        <p:spPr>
          <a:xfrm>
            <a:off x="5153723" y="4241513"/>
            <a:ext cx="828134" cy="307777"/>
          </a:xfrm>
          <a:prstGeom prst="rect">
            <a:avLst/>
          </a:prstGeom>
          <a:solidFill>
            <a:schemeClr val="bg1"/>
          </a:solidFill>
        </p:spPr>
        <p:txBody>
          <a:bodyPr wrap="square" rtlCol="0">
            <a:spAutoFit/>
          </a:bodyPr>
          <a:lstStyle/>
          <a:p>
            <a:pPr algn="ctr"/>
            <a:r>
              <a:rPr lang="en-US" sz="1400" b="0" dirty="0"/>
              <a:t>0.034</a:t>
            </a:r>
          </a:p>
        </p:txBody>
      </p:sp>
      <p:cxnSp>
        <p:nvCxnSpPr>
          <p:cNvPr id="9" name="Straight Arrow Connector 8">
            <a:extLst>
              <a:ext uri="{FF2B5EF4-FFF2-40B4-BE49-F238E27FC236}">
                <a16:creationId xmlns:a16="http://schemas.microsoft.com/office/drawing/2014/main" id="{85EEBAA3-C7BC-3BFE-D3EB-696A7890F5DD}"/>
              </a:ext>
            </a:extLst>
          </p:cNvPr>
          <p:cNvCxnSpPr>
            <a:cxnSpLocks/>
          </p:cNvCxnSpPr>
          <p:nvPr/>
        </p:nvCxnSpPr>
        <p:spPr>
          <a:xfrm flipV="1">
            <a:off x="5567790" y="4015484"/>
            <a:ext cx="0" cy="195209"/>
          </a:xfrm>
          <a:prstGeom prst="straightConnector1">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803F34B-6A8B-616E-B3B6-F8DCCB98237B}"/>
              </a:ext>
            </a:extLst>
          </p:cNvPr>
          <p:cNvSpPr txBox="1"/>
          <p:nvPr/>
        </p:nvSpPr>
        <p:spPr>
          <a:xfrm>
            <a:off x="2886384" y="5390505"/>
            <a:ext cx="983593" cy="307777"/>
          </a:xfrm>
          <a:prstGeom prst="rect">
            <a:avLst/>
          </a:prstGeom>
          <a:solidFill>
            <a:schemeClr val="bg1"/>
          </a:solidFill>
        </p:spPr>
        <p:txBody>
          <a:bodyPr wrap="square" rtlCol="0">
            <a:spAutoFit/>
          </a:bodyPr>
          <a:lstStyle/>
          <a:p>
            <a:pPr algn="ctr"/>
            <a:r>
              <a:rPr lang="en-US" sz="1400" b="0" dirty="0"/>
              <a:t>(0.007)</a:t>
            </a:r>
          </a:p>
        </p:txBody>
      </p:sp>
      <p:cxnSp>
        <p:nvCxnSpPr>
          <p:cNvPr id="14" name="Straight Arrow Connector 13">
            <a:extLst>
              <a:ext uri="{FF2B5EF4-FFF2-40B4-BE49-F238E27FC236}">
                <a16:creationId xmlns:a16="http://schemas.microsoft.com/office/drawing/2014/main" id="{5CC48199-764E-9FA9-3B11-67AC333AC6E6}"/>
              </a:ext>
            </a:extLst>
          </p:cNvPr>
          <p:cNvCxnSpPr>
            <a:cxnSpLocks/>
          </p:cNvCxnSpPr>
          <p:nvPr/>
        </p:nvCxnSpPr>
        <p:spPr>
          <a:xfrm flipV="1">
            <a:off x="3378180" y="5164476"/>
            <a:ext cx="0" cy="195209"/>
          </a:xfrm>
          <a:prstGeom prst="straightConnector1">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B6FB4461-AAA1-6331-6E57-8DBAFA4A4322}"/>
              </a:ext>
            </a:extLst>
          </p:cNvPr>
          <p:cNvCxnSpPr>
            <a:cxnSpLocks/>
          </p:cNvCxnSpPr>
          <p:nvPr/>
        </p:nvCxnSpPr>
        <p:spPr>
          <a:xfrm flipH="1">
            <a:off x="5946375" y="4391138"/>
            <a:ext cx="5108614" cy="0"/>
          </a:xfrm>
          <a:prstGeom prst="straightConnector1">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8BD0E7E3-439E-44D4-3325-4F504A99854D}"/>
              </a:ext>
            </a:extLst>
          </p:cNvPr>
          <p:cNvSpPr txBox="1"/>
          <p:nvPr/>
        </p:nvSpPr>
        <p:spPr>
          <a:xfrm>
            <a:off x="7704763" y="4237249"/>
            <a:ext cx="1566241" cy="307777"/>
          </a:xfrm>
          <a:prstGeom prst="rect">
            <a:avLst/>
          </a:prstGeom>
          <a:solidFill>
            <a:schemeClr val="bg1"/>
          </a:solidFill>
        </p:spPr>
        <p:txBody>
          <a:bodyPr wrap="square" rtlCol="0">
            <a:spAutoFit/>
          </a:bodyPr>
          <a:lstStyle/>
          <a:p>
            <a:pPr algn="l"/>
            <a:r>
              <a:rPr lang="en-US" sz="1400" b="1" dirty="0">
                <a:solidFill>
                  <a:schemeClr val="accent4"/>
                </a:solidFill>
              </a:rPr>
              <a:t>75% Reduction</a:t>
            </a:r>
          </a:p>
        </p:txBody>
      </p:sp>
      <p:cxnSp>
        <p:nvCxnSpPr>
          <p:cNvPr id="19" name="Straight Arrow Connector 18">
            <a:extLst>
              <a:ext uri="{FF2B5EF4-FFF2-40B4-BE49-F238E27FC236}">
                <a16:creationId xmlns:a16="http://schemas.microsoft.com/office/drawing/2014/main" id="{E0AE790F-154A-F325-4279-CD4C35D60985}"/>
              </a:ext>
            </a:extLst>
          </p:cNvPr>
          <p:cNvCxnSpPr>
            <a:cxnSpLocks/>
            <a:endCxn id="13" idx="3"/>
          </p:cNvCxnSpPr>
          <p:nvPr/>
        </p:nvCxnSpPr>
        <p:spPr>
          <a:xfrm flipH="1">
            <a:off x="3869977" y="5541495"/>
            <a:ext cx="7170619" cy="2899"/>
          </a:xfrm>
          <a:prstGeom prst="straightConnector1">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E3A2581D-1B9F-E746-495E-0BF6FC37CAE7}"/>
              </a:ext>
            </a:extLst>
          </p:cNvPr>
          <p:cNvSpPr txBox="1"/>
          <p:nvPr/>
        </p:nvSpPr>
        <p:spPr>
          <a:xfrm>
            <a:off x="6406961" y="5407130"/>
            <a:ext cx="1716002" cy="307777"/>
          </a:xfrm>
          <a:prstGeom prst="rect">
            <a:avLst/>
          </a:prstGeom>
          <a:solidFill>
            <a:schemeClr val="bg1"/>
          </a:solidFill>
        </p:spPr>
        <p:txBody>
          <a:bodyPr wrap="square" rtlCol="0">
            <a:spAutoFit/>
          </a:bodyPr>
          <a:lstStyle/>
          <a:p>
            <a:pPr algn="ctr"/>
            <a:r>
              <a:rPr lang="en-US" sz="1400" b="1" dirty="0">
                <a:solidFill>
                  <a:schemeClr val="accent4"/>
                </a:solidFill>
              </a:rPr>
              <a:t>104% Reduction</a:t>
            </a:r>
          </a:p>
        </p:txBody>
      </p:sp>
    </p:spTree>
    <p:extLst>
      <p:ext uri="{BB962C8B-B14F-4D97-AF65-F5344CB8AC3E}">
        <p14:creationId xmlns:p14="http://schemas.microsoft.com/office/powerpoint/2010/main" val="4133270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790BA171-D632-5162-FCD7-02A84E737E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45176" y="706675"/>
            <a:ext cx="5654720" cy="5654720"/>
          </a:xfrm>
          <a:prstGeom prst="rect">
            <a:avLst/>
          </a:prstGeom>
          <a:noFill/>
        </p:spPr>
      </p:pic>
      <p:sp>
        <p:nvSpPr>
          <p:cNvPr id="1036" name="Text Placeholder 2">
            <a:extLst>
              <a:ext uri="{FF2B5EF4-FFF2-40B4-BE49-F238E27FC236}">
                <a16:creationId xmlns:a16="http://schemas.microsoft.com/office/drawing/2014/main" id="{E0CF4653-5261-15AB-82F6-93FBE1789981}"/>
              </a:ext>
            </a:extLst>
          </p:cNvPr>
          <p:cNvSpPr>
            <a:spLocks noGrp="1"/>
          </p:cNvSpPr>
          <p:nvPr>
            <p:ph type="body" sz="quarter" idx="15"/>
          </p:nvPr>
        </p:nvSpPr>
        <p:spPr>
          <a:xfrm>
            <a:off x="678320" y="3846110"/>
            <a:ext cx="5089833" cy="2398571"/>
          </a:xfrm>
          <a:solidFill>
            <a:schemeClr val="accent1">
              <a:alpha val="36832"/>
            </a:schemeClr>
          </a:solidFill>
          <a:ln w="22225">
            <a:solidFill>
              <a:schemeClr val="accent1"/>
            </a:solidFill>
          </a:ln>
        </p:spPr>
        <p:txBody>
          <a:bodyPr lIns="182880" tIns="182880" rIns="182880" bIns="182880" anchor="ctr" anchorCtr="0">
            <a:normAutofit/>
          </a:bodyPr>
          <a:lstStyle/>
          <a:p>
            <a:r>
              <a:rPr lang="en-US" sz="1600" i="0" u="none" strike="noStrike" dirty="0">
                <a:solidFill>
                  <a:schemeClr val="tx2"/>
                </a:solidFill>
                <a:effectLst/>
                <a:latin typeface="+mn-lt"/>
              </a:rPr>
              <a:t>Creates a practical pathway to drive </a:t>
            </a:r>
            <a:r>
              <a:rPr lang="en-US" sz="1600" b="1" i="0" u="none" strike="noStrike" dirty="0">
                <a:solidFill>
                  <a:schemeClr val="tx2"/>
                </a:solidFill>
                <a:effectLst/>
                <a:latin typeface="+mn-lt"/>
              </a:rPr>
              <a:t>down the cost of DAC </a:t>
            </a:r>
            <a:r>
              <a:rPr lang="en-US" sz="1600" i="0" u="none" strike="noStrike" dirty="0">
                <a:solidFill>
                  <a:schemeClr val="tx2"/>
                </a:solidFill>
                <a:effectLst/>
                <a:latin typeface="+mn-lt"/>
              </a:rPr>
              <a:t>by deploying it alongside </a:t>
            </a:r>
            <a:r>
              <a:rPr lang="en-US" sz="1600" i="0" u="none" strike="noStrike" dirty="0" err="1">
                <a:solidFill>
                  <a:schemeClr val="tx2"/>
                </a:solidFill>
                <a:effectLst/>
                <a:latin typeface="+mn-lt"/>
              </a:rPr>
              <a:t>CarbonBuilt</a:t>
            </a:r>
            <a:r>
              <a:rPr lang="en-US" sz="1600" i="0" u="none" strike="noStrike" dirty="0">
                <a:solidFill>
                  <a:schemeClr val="tx2"/>
                </a:solidFill>
                <a:effectLst/>
                <a:latin typeface="+mn-lt"/>
              </a:rPr>
              <a:t> </a:t>
            </a:r>
          </a:p>
          <a:p>
            <a:r>
              <a:rPr lang="en-US" sz="1600" dirty="0">
                <a:solidFill>
                  <a:schemeClr val="tx2"/>
                </a:solidFill>
                <a:latin typeface="+mn-lt"/>
              </a:rPr>
              <a:t>Enabled by </a:t>
            </a:r>
            <a:r>
              <a:rPr lang="en-US" sz="1600" b="1" dirty="0">
                <a:solidFill>
                  <a:schemeClr val="tx2"/>
                </a:solidFill>
                <a:latin typeface="+mn-lt"/>
              </a:rPr>
              <a:t>premium carbon removal </a:t>
            </a:r>
            <a:r>
              <a:rPr lang="en-US" sz="1600" dirty="0">
                <a:solidFill>
                  <a:schemeClr val="tx2"/>
                </a:solidFill>
                <a:latin typeface="+mn-lt"/>
              </a:rPr>
              <a:t>credit purchase</a:t>
            </a:r>
          </a:p>
          <a:p>
            <a:r>
              <a:rPr lang="en-US" sz="1600" dirty="0">
                <a:solidFill>
                  <a:schemeClr val="tx2"/>
                </a:solidFill>
                <a:latin typeface="+mn-lt"/>
              </a:rPr>
              <a:t>Anticipated product availability: </a:t>
            </a:r>
            <a:r>
              <a:rPr lang="en-US" sz="1600" b="1" dirty="0">
                <a:solidFill>
                  <a:schemeClr val="tx2"/>
                </a:solidFill>
                <a:latin typeface="+mn-lt"/>
              </a:rPr>
              <a:t>2024</a:t>
            </a:r>
          </a:p>
        </p:txBody>
      </p:sp>
      <p:sp>
        <p:nvSpPr>
          <p:cNvPr id="4" name="Slide Number Placeholder 3">
            <a:extLst>
              <a:ext uri="{FF2B5EF4-FFF2-40B4-BE49-F238E27FC236}">
                <a16:creationId xmlns:a16="http://schemas.microsoft.com/office/drawing/2014/main" id="{D66C6DA3-EFB0-3D94-67E4-28C3EC7C343E}"/>
              </a:ext>
            </a:extLst>
          </p:cNvPr>
          <p:cNvSpPr>
            <a:spLocks noGrp="1"/>
          </p:cNvSpPr>
          <p:nvPr>
            <p:ph type="sldNum" sz="quarter" idx="12"/>
          </p:nvPr>
        </p:nvSpPr>
        <p:spPr>
          <a:xfrm>
            <a:off x="304800" y="6461347"/>
            <a:ext cx="373520" cy="228600"/>
          </a:xfrm>
        </p:spPr>
        <p:txBody>
          <a:bodyPr>
            <a:normAutofit/>
          </a:bodyPr>
          <a:lstStyle/>
          <a:p>
            <a:pPr>
              <a:spcAft>
                <a:spcPts val="600"/>
              </a:spcAft>
            </a:pPr>
            <a:fld id="{28A2CE44-E3FE-8044-9024-371906504C62}" type="slidenum">
              <a:rPr lang="en-US" smtClean="0"/>
              <a:pPr>
                <a:spcAft>
                  <a:spcPts val="600"/>
                </a:spcAft>
              </a:pPr>
              <a:t>12</a:t>
            </a:fld>
            <a:endParaRPr lang="en-US"/>
          </a:p>
        </p:txBody>
      </p:sp>
      <p:sp>
        <p:nvSpPr>
          <p:cNvPr id="13" name="Text Placeholder 4">
            <a:extLst>
              <a:ext uri="{FF2B5EF4-FFF2-40B4-BE49-F238E27FC236}">
                <a16:creationId xmlns:a16="http://schemas.microsoft.com/office/drawing/2014/main" id="{F9FC1167-2AF3-CFE2-03C2-86F16C67EF67}"/>
              </a:ext>
            </a:extLst>
          </p:cNvPr>
          <p:cNvSpPr>
            <a:spLocks noGrp="1"/>
          </p:cNvSpPr>
          <p:nvPr>
            <p:ph type="body" sz="quarter" idx="13"/>
          </p:nvPr>
        </p:nvSpPr>
        <p:spPr>
          <a:xfrm>
            <a:off x="352425" y="349841"/>
            <a:ext cx="7810673" cy="501650"/>
          </a:xfrm>
        </p:spPr>
        <p:txBody>
          <a:bodyPr>
            <a:noAutofit/>
          </a:bodyPr>
          <a:lstStyle/>
          <a:p>
            <a:r>
              <a:rPr lang="en-US" sz="2000" dirty="0"/>
              <a:t>World’s First Integrated DAC-to-Concrete Plant</a:t>
            </a:r>
          </a:p>
        </p:txBody>
      </p:sp>
      <p:sp>
        <p:nvSpPr>
          <p:cNvPr id="1038" name="Text Placeholder 5">
            <a:extLst>
              <a:ext uri="{FF2B5EF4-FFF2-40B4-BE49-F238E27FC236}">
                <a16:creationId xmlns:a16="http://schemas.microsoft.com/office/drawing/2014/main" id="{5C78F584-98C2-6BF7-15EA-01658E7FB049}"/>
              </a:ext>
            </a:extLst>
          </p:cNvPr>
          <p:cNvSpPr>
            <a:spLocks noGrp="1"/>
          </p:cNvSpPr>
          <p:nvPr>
            <p:ph type="body" sz="quarter" idx="23"/>
          </p:nvPr>
        </p:nvSpPr>
        <p:spPr>
          <a:xfrm>
            <a:off x="639764" y="6471495"/>
            <a:ext cx="3590923" cy="184150"/>
          </a:xfrm>
        </p:spPr>
        <p:txBody>
          <a:bodyPr/>
          <a:lstStyle/>
          <a:p>
            <a:endParaRPr lang="en-US" dirty="0"/>
          </a:p>
        </p:txBody>
      </p:sp>
      <p:pic>
        <p:nvPicPr>
          <p:cNvPr id="5" name="Picture 4">
            <a:extLst>
              <a:ext uri="{FF2B5EF4-FFF2-40B4-BE49-F238E27FC236}">
                <a16:creationId xmlns:a16="http://schemas.microsoft.com/office/drawing/2014/main" id="{1E194E65-00E9-EAD9-4277-D6765A05F91F}"/>
              </a:ext>
            </a:extLst>
          </p:cNvPr>
          <p:cNvPicPr>
            <a:picLocks noChangeAspect="1"/>
          </p:cNvPicPr>
          <p:nvPr/>
        </p:nvPicPr>
        <p:blipFill rotWithShape="1">
          <a:blip r:embed="rId4">
            <a:extLst>
              <a:ext uri="{28A0092B-C50C-407E-A947-70E740481C1C}">
                <a14:useLocalDpi xmlns:a14="http://schemas.microsoft.com/office/drawing/2010/main" val="0"/>
              </a:ext>
            </a:extLst>
          </a:blip>
          <a:srcRect l="11467" r="7315"/>
          <a:stretch/>
        </p:blipFill>
        <p:spPr>
          <a:xfrm>
            <a:off x="639764" y="819246"/>
            <a:ext cx="5131149" cy="2881052"/>
          </a:xfrm>
          <a:prstGeom prst="rect">
            <a:avLst/>
          </a:prstGeom>
          <a:ln w="22225">
            <a:solidFill>
              <a:schemeClr val="accent1"/>
            </a:solidFill>
          </a:ln>
        </p:spPr>
      </p:pic>
    </p:spTree>
    <p:extLst>
      <p:ext uri="{BB962C8B-B14F-4D97-AF65-F5344CB8AC3E}">
        <p14:creationId xmlns:p14="http://schemas.microsoft.com/office/powerpoint/2010/main" val="769821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6A95C0BF-C99F-10BA-A8E5-FEB3BF4C63C1}"/>
              </a:ext>
            </a:extLst>
          </p:cNvPr>
          <p:cNvSpPr>
            <a:spLocks noGrp="1"/>
          </p:cNvSpPr>
          <p:nvPr>
            <p:ph type="sldNum" sz="quarter" idx="12"/>
          </p:nvPr>
        </p:nvSpPr>
        <p:spPr/>
        <p:txBody>
          <a:bodyPr/>
          <a:lstStyle/>
          <a:p>
            <a:fld id="{28A2CE44-E3FE-8044-9024-371906504C62}" type="slidenum">
              <a:rPr lang="en-US" smtClean="0"/>
              <a:pPr/>
              <a:t>13</a:t>
            </a:fld>
            <a:endParaRPr lang="en-US" dirty="0"/>
          </a:p>
        </p:txBody>
      </p:sp>
      <p:sp>
        <p:nvSpPr>
          <p:cNvPr id="7" name="Google Shape;2445;g208cd3c30e1_0_68">
            <a:extLst>
              <a:ext uri="{FF2B5EF4-FFF2-40B4-BE49-F238E27FC236}">
                <a16:creationId xmlns:a16="http://schemas.microsoft.com/office/drawing/2014/main" id="{142E6386-9216-ECC6-51F4-82799EDA060D}"/>
              </a:ext>
            </a:extLst>
          </p:cNvPr>
          <p:cNvSpPr txBox="1"/>
          <p:nvPr/>
        </p:nvSpPr>
        <p:spPr>
          <a:xfrm>
            <a:off x="8314334" y="954434"/>
            <a:ext cx="3379826" cy="3293169"/>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Clr>
                <a:schemeClr val="dk1"/>
              </a:buClr>
              <a:buSzPts val="1600"/>
              <a:buFont typeface="Arial"/>
              <a:buNone/>
            </a:pPr>
            <a:r>
              <a:rPr lang="en-US" sz="3600" b="1" dirty="0">
                <a:solidFill>
                  <a:srgbClr val="A2BDC4"/>
                </a:solidFill>
                <a:latin typeface="+mj-lt"/>
                <a:ea typeface="Verdana"/>
                <a:cs typeface="Arial" panose="020B0604020202020204" pitchFamily="34" charset="0"/>
                <a:sym typeface="Verdana"/>
              </a:rPr>
              <a:t>Vision</a:t>
            </a:r>
          </a:p>
          <a:p>
            <a:pPr marL="0" marR="0" lvl="0" indent="0" rtl="0">
              <a:lnSpc>
                <a:spcPct val="90000"/>
              </a:lnSpc>
              <a:spcBef>
                <a:spcPts val="0"/>
              </a:spcBef>
              <a:spcAft>
                <a:spcPts val="0"/>
              </a:spcAft>
              <a:buClr>
                <a:schemeClr val="accent3"/>
              </a:buClr>
              <a:buSzPts val="7200"/>
              <a:buFont typeface="Libre Franklin Thin"/>
              <a:buNone/>
            </a:pPr>
            <a:r>
              <a:rPr lang="en-US" sz="1600" dirty="0">
                <a:solidFill>
                  <a:schemeClr val="accent1"/>
                </a:solidFill>
                <a:latin typeface="Arial" panose="020B0604020202020204" pitchFamily="34" charset="0"/>
                <a:ea typeface="Libre Franklin Thin"/>
                <a:cs typeface="Arial" panose="020B0604020202020204" pitchFamily="34" charset="0"/>
                <a:sym typeface="Libre Franklin Thin"/>
              </a:rPr>
              <a:t>A world in which global economic prosperity is no longer a threat to the climate</a:t>
            </a:r>
          </a:p>
          <a:p>
            <a:pPr marL="0" marR="0" lvl="0" indent="0" rtl="0">
              <a:lnSpc>
                <a:spcPct val="90000"/>
              </a:lnSpc>
              <a:spcBef>
                <a:spcPts val="0"/>
              </a:spcBef>
              <a:spcAft>
                <a:spcPts val="0"/>
              </a:spcAft>
              <a:buClr>
                <a:schemeClr val="accent3"/>
              </a:buClr>
              <a:buSzPts val="7200"/>
              <a:buFont typeface="Libre Franklin Thin"/>
              <a:buNone/>
            </a:pPr>
            <a:endParaRPr lang="en-US" sz="1600" dirty="0">
              <a:solidFill>
                <a:schemeClr val="accent3"/>
              </a:solidFill>
              <a:latin typeface="Avenir LT Std 35 Light" panose="020B0402020203020204" pitchFamily="34" charset="77"/>
              <a:ea typeface="Libre Franklin Thin"/>
              <a:cs typeface="Libre Franklin Thin"/>
              <a:sym typeface="Libre Franklin Thin"/>
            </a:endParaRPr>
          </a:p>
          <a:p>
            <a:pPr marL="0" marR="0" lvl="0" indent="0" rtl="0">
              <a:lnSpc>
                <a:spcPct val="90000"/>
              </a:lnSpc>
              <a:spcBef>
                <a:spcPts val="0"/>
              </a:spcBef>
              <a:spcAft>
                <a:spcPts val="0"/>
              </a:spcAft>
              <a:buClr>
                <a:schemeClr val="accent3"/>
              </a:buClr>
              <a:buSzPts val="7200"/>
              <a:buFont typeface="Libre Franklin Thin"/>
              <a:buNone/>
            </a:pPr>
            <a:r>
              <a:rPr lang="en-US" sz="3600" b="1" dirty="0">
                <a:solidFill>
                  <a:schemeClr val="accent1"/>
                </a:solidFill>
                <a:latin typeface="Arial" panose="020B0604020202020204" pitchFamily="34" charset="0"/>
                <a:ea typeface="Libre Franklin Thin"/>
                <a:cs typeface="Arial" panose="020B0604020202020204" pitchFamily="34" charset="0"/>
                <a:sym typeface="Libre Franklin Thin"/>
              </a:rPr>
              <a:t>Mission</a:t>
            </a:r>
          </a:p>
          <a:p>
            <a:pPr marL="0" marR="0" lvl="0" indent="0" rtl="0">
              <a:lnSpc>
                <a:spcPct val="90000"/>
              </a:lnSpc>
              <a:spcBef>
                <a:spcPts val="0"/>
              </a:spcBef>
              <a:spcAft>
                <a:spcPts val="0"/>
              </a:spcAft>
              <a:buClr>
                <a:schemeClr val="accent3"/>
              </a:buClr>
              <a:buSzPts val="7200"/>
              <a:buFont typeface="Libre Franklin Thin"/>
              <a:buNone/>
            </a:pPr>
            <a:r>
              <a:rPr lang="en-US" sz="1600" dirty="0">
                <a:solidFill>
                  <a:schemeClr val="accent1"/>
                </a:solidFill>
                <a:latin typeface="Arial" panose="020B0604020202020204" pitchFamily="34" charset="0"/>
                <a:cs typeface="Arial" panose="020B0604020202020204" pitchFamily="34" charset="0"/>
                <a:sym typeface="Libre Franklin Thin"/>
              </a:rPr>
              <a:t>To enable concrete manufacturing to drive large-scale greenhouse gas emissions reductions through the cost-effective utilization of CO</a:t>
            </a:r>
            <a:r>
              <a:rPr lang="en-US" sz="1600" baseline="-25000" dirty="0">
                <a:solidFill>
                  <a:schemeClr val="accent1"/>
                </a:solidFill>
                <a:latin typeface="Arial" panose="020B0604020202020204" pitchFamily="34" charset="0"/>
                <a:cs typeface="Arial" panose="020B0604020202020204" pitchFamily="34" charset="0"/>
                <a:sym typeface="Libre Franklin Thin"/>
              </a:rPr>
              <a:t>2</a:t>
            </a:r>
            <a:r>
              <a:rPr lang="en-US" sz="1600" dirty="0">
                <a:solidFill>
                  <a:schemeClr val="accent1"/>
                </a:solidFill>
                <a:latin typeface="Arial" panose="020B0604020202020204" pitchFamily="34" charset="0"/>
                <a:cs typeface="Arial" panose="020B0604020202020204" pitchFamily="34" charset="0"/>
                <a:sym typeface="Libre Franklin Thin"/>
              </a:rPr>
              <a:t> and industrial waste</a:t>
            </a:r>
            <a:endParaRPr lang="en-US" sz="300" dirty="0">
              <a:solidFill>
                <a:schemeClr val="accent1"/>
              </a:solidFill>
              <a:latin typeface="Arial" panose="020B0604020202020204" pitchFamily="34" charset="0"/>
              <a:cs typeface="Arial" panose="020B0604020202020204" pitchFamily="34" charset="0"/>
            </a:endParaRPr>
          </a:p>
        </p:txBody>
      </p:sp>
      <p:pic>
        <p:nvPicPr>
          <p:cNvPr id="8" name="Google Shape;2444;g208cd3c30e1_0_68" descr="Obraz 11">
            <a:extLst>
              <a:ext uri="{FF2B5EF4-FFF2-40B4-BE49-F238E27FC236}">
                <a16:creationId xmlns:a16="http://schemas.microsoft.com/office/drawing/2014/main" id="{542705EA-F57B-1A6F-89FD-E0A3C00A5F31}"/>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06467" y="3385167"/>
            <a:ext cx="2373906" cy="438633"/>
          </a:xfrm>
          <a:prstGeom prst="rect">
            <a:avLst/>
          </a:prstGeom>
          <a:noFill/>
          <a:ln>
            <a:noFill/>
          </a:ln>
        </p:spPr>
      </p:pic>
      <p:sp>
        <p:nvSpPr>
          <p:cNvPr id="9" name="Google Shape;2445;g208cd3c30e1_0_68">
            <a:extLst>
              <a:ext uri="{FF2B5EF4-FFF2-40B4-BE49-F238E27FC236}">
                <a16:creationId xmlns:a16="http://schemas.microsoft.com/office/drawing/2014/main" id="{9389B925-DD78-B72B-EAF6-E39D4C668C71}"/>
              </a:ext>
            </a:extLst>
          </p:cNvPr>
          <p:cNvSpPr txBox="1"/>
          <p:nvPr/>
        </p:nvSpPr>
        <p:spPr>
          <a:xfrm>
            <a:off x="406467" y="3823800"/>
            <a:ext cx="4089300" cy="1477287"/>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Clr>
                <a:schemeClr val="dk1"/>
              </a:buClr>
              <a:buSzPts val="1600"/>
              <a:buFont typeface="Arial"/>
              <a:buNone/>
            </a:pPr>
            <a:r>
              <a:rPr lang="en-US" sz="1600" b="1" dirty="0">
                <a:solidFill>
                  <a:srgbClr val="A2BDC4"/>
                </a:solidFill>
                <a:latin typeface="Arial" panose="020B0604020202020204" pitchFamily="34" charset="0"/>
                <a:ea typeface="Verdana"/>
                <a:cs typeface="Arial" panose="020B0604020202020204" pitchFamily="34" charset="0"/>
                <a:sym typeface="Verdana"/>
              </a:rPr>
              <a:t>Rahul Shendure, CEO</a:t>
            </a:r>
          </a:p>
          <a:p>
            <a:pPr marL="0" lvl="0" indent="0" algn="l" rtl="0">
              <a:spcBef>
                <a:spcPts val="0"/>
              </a:spcBef>
              <a:spcAft>
                <a:spcPts val="0"/>
              </a:spcAft>
              <a:buClr>
                <a:schemeClr val="dk1"/>
              </a:buClr>
              <a:buSzPts val="1600"/>
              <a:buFont typeface="Arial"/>
              <a:buNone/>
            </a:pPr>
            <a:r>
              <a:rPr lang="en-US" sz="1600" dirty="0">
                <a:solidFill>
                  <a:srgbClr val="A2BDC4"/>
                </a:solidFill>
                <a:latin typeface="Arial" panose="020B0604020202020204" pitchFamily="34" charset="0"/>
                <a:ea typeface="Verdana"/>
                <a:cs typeface="Arial" panose="020B0604020202020204" pitchFamily="34" charset="0"/>
                <a:sym typeface="Verdana"/>
              </a:rPr>
              <a:t>206-999-5373</a:t>
            </a:r>
          </a:p>
          <a:p>
            <a:pPr marL="0" lvl="0" indent="0" algn="l" rtl="0">
              <a:spcBef>
                <a:spcPts val="0"/>
              </a:spcBef>
              <a:spcAft>
                <a:spcPts val="0"/>
              </a:spcAft>
              <a:buClr>
                <a:schemeClr val="dk1"/>
              </a:buClr>
              <a:buSzPts val="1600"/>
              <a:buFont typeface="Arial"/>
              <a:buNone/>
            </a:pPr>
            <a:r>
              <a:rPr lang="en-US" sz="1600" dirty="0">
                <a:solidFill>
                  <a:srgbClr val="A2BDC4"/>
                </a:solidFill>
                <a:latin typeface="Arial" panose="020B0604020202020204" pitchFamily="34" charset="0"/>
                <a:ea typeface="Verdana"/>
                <a:cs typeface="Arial" panose="020B0604020202020204" pitchFamily="34" charset="0"/>
                <a:sym typeface="Verdana"/>
              </a:rPr>
              <a:t>rshendure@carbonbuilt.com</a:t>
            </a:r>
          </a:p>
          <a:p>
            <a:pPr marL="0" lvl="0" indent="0" algn="l" rtl="0">
              <a:spcBef>
                <a:spcPts val="0"/>
              </a:spcBef>
              <a:spcAft>
                <a:spcPts val="0"/>
              </a:spcAft>
              <a:buClr>
                <a:schemeClr val="dk1"/>
              </a:buClr>
              <a:buSzPts val="1600"/>
              <a:buFont typeface="Arial"/>
              <a:buNone/>
            </a:pPr>
            <a:r>
              <a:rPr lang="en-US" sz="1600" dirty="0">
                <a:solidFill>
                  <a:srgbClr val="A2BDC4"/>
                </a:solidFill>
                <a:latin typeface="Arial" panose="020B0604020202020204" pitchFamily="34" charset="0"/>
                <a:ea typeface="Verdana"/>
                <a:cs typeface="Arial" panose="020B0604020202020204" pitchFamily="34" charset="0"/>
                <a:sym typeface="Verdana"/>
              </a:rPr>
              <a:t>www.carbonbuilt.com</a:t>
            </a:r>
          </a:p>
          <a:p>
            <a:pPr marL="0" lvl="0" indent="0" algn="l" rtl="0">
              <a:spcBef>
                <a:spcPts val="0"/>
              </a:spcBef>
              <a:spcAft>
                <a:spcPts val="0"/>
              </a:spcAft>
              <a:buClr>
                <a:schemeClr val="dk1"/>
              </a:buClr>
              <a:buSzPts val="1600"/>
              <a:buFont typeface="Arial"/>
              <a:buNone/>
            </a:pPr>
            <a:endParaRPr lang="en-US" sz="1600" dirty="0">
              <a:solidFill>
                <a:srgbClr val="A2BDC4"/>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3012182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3B4B4F2-2C06-81A7-15F3-EBA2A3BEBB7D}"/>
              </a:ext>
            </a:extLst>
          </p:cNvPr>
          <p:cNvPicPr>
            <a:picLocks noChangeAspect="1"/>
          </p:cNvPicPr>
          <p:nvPr/>
        </p:nvPicPr>
        <p:blipFill rotWithShape="1">
          <a:blip r:embed="rId3">
            <a:extLst>
              <a:ext uri="{28A0092B-C50C-407E-A947-70E740481C1C}">
                <a14:useLocalDpi xmlns:a14="http://schemas.microsoft.com/office/drawing/2010/main" val="0"/>
              </a:ext>
            </a:extLst>
          </a:blip>
          <a:srcRect t="19464" b="76"/>
          <a:stretch/>
        </p:blipFill>
        <p:spPr>
          <a:xfrm>
            <a:off x="-100361" y="-89211"/>
            <a:ext cx="13137592" cy="7047571"/>
          </a:xfrm>
          <a:prstGeom prst="rect">
            <a:avLst/>
          </a:prstGeom>
        </p:spPr>
      </p:pic>
      <p:sp>
        <p:nvSpPr>
          <p:cNvPr id="2" name="TextBox 1">
            <a:extLst>
              <a:ext uri="{FF2B5EF4-FFF2-40B4-BE49-F238E27FC236}">
                <a16:creationId xmlns:a16="http://schemas.microsoft.com/office/drawing/2014/main" id="{04C34459-B2F7-9B7D-B721-A88DEA180A32}"/>
              </a:ext>
            </a:extLst>
          </p:cNvPr>
          <p:cNvSpPr txBox="1"/>
          <p:nvPr/>
        </p:nvSpPr>
        <p:spPr>
          <a:xfrm>
            <a:off x="583581" y="820593"/>
            <a:ext cx="11608419" cy="1669688"/>
          </a:xfrm>
          <a:prstGeom prst="rect">
            <a:avLst/>
          </a:prstGeom>
          <a:noFill/>
        </p:spPr>
        <p:txBody>
          <a:bodyPr wrap="square" rtlCol="0">
            <a:spAutoFit/>
          </a:bodyPr>
          <a:lstStyle/>
          <a:p>
            <a:r>
              <a:rPr lang="en-US" sz="4000" b="1" dirty="0">
                <a:solidFill>
                  <a:schemeClr val="accent4"/>
                </a:solidFill>
                <a:latin typeface="Arial Black" panose="020B0604020202020204" pitchFamily="34" charset="0"/>
                <a:cs typeface="Arial Black" panose="020B0604020202020204" pitchFamily="34" charset="0"/>
              </a:rPr>
              <a:t>1,500,000,000 </a:t>
            </a:r>
            <a:r>
              <a:rPr lang="en-US" dirty="0">
                <a:solidFill>
                  <a:schemeClr val="accent4"/>
                </a:solidFill>
                <a:latin typeface="Arial" panose="020B0604020202020204" pitchFamily="34" charset="0"/>
                <a:cs typeface="Arial" panose="020B0604020202020204" pitchFamily="34" charset="0"/>
              </a:rPr>
              <a:t>blocks are made each year in the US</a:t>
            </a:r>
          </a:p>
          <a:p>
            <a:endParaRPr lang="en-US" dirty="0">
              <a:solidFill>
                <a:schemeClr val="accent4"/>
              </a:solidFill>
              <a:latin typeface="Arial" panose="020B0604020202020204" pitchFamily="34" charset="0"/>
              <a:cs typeface="Arial" panose="020B0604020202020204" pitchFamily="34" charset="0"/>
            </a:endParaRPr>
          </a:p>
          <a:p>
            <a:r>
              <a:rPr lang="en-US" dirty="0">
                <a:solidFill>
                  <a:schemeClr val="accent4"/>
                </a:solidFill>
                <a:latin typeface="Arial" panose="020B0604020202020204" pitchFamily="34" charset="0"/>
                <a:cs typeface="Arial" panose="020B0604020202020204" pitchFamily="34" charset="0"/>
              </a:rPr>
              <a:t>,</a:t>
            </a:r>
          </a:p>
          <a:p>
            <a:endParaRPr lang="en-US" sz="1400" b="1" dirty="0">
              <a:solidFill>
                <a:schemeClr val="accent4"/>
              </a:solidFill>
            </a:endParaRPr>
          </a:p>
          <a:p>
            <a:pPr algn="l"/>
            <a:endParaRPr lang="en-US" sz="1250" b="1" dirty="0" err="1">
              <a:solidFill>
                <a:schemeClr val="accent4"/>
              </a:solidFill>
            </a:endParaRPr>
          </a:p>
        </p:txBody>
      </p:sp>
      <p:sp>
        <p:nvSpPr>
          <p:cNvPr id="8" name="TextBox 7">
            <a:extLst>
              <a:ext uri="{FF2B5EF4-FFF2-40B4-BE49-F238E27FC236}">
                <a16:creationId xmlns:a16="http://schemas.microsoft.com/office/drawing/2014/main" id="{08B10C47-665E-38C5-D8DF-58719612BA71}"/>
              </a:ext>
            </a:extLst>
          </p:cNvPr>
          <p:cNvSpPr txBox="1"/>
          <p:nvPr/>
        </p:nvSpPr>
        <p:spPr>
          <a:xfrm>
            <a:off x="4828478" y="2490281"/>
            <a:ext cx="7716644" cy="1877437"/>
          </a:xfrm>
          <a:prstGeom prst="rect">
            <a:avLst/>
          </a:prstGeom>
          <a:noFill/>
        </p:spPr>
        <p:txBody>
          <a:bodyPr wrap="square">
            <a:spAutoFit/>
          </a:bodyPr>
          <a:lstStyle/>
          <a:p>
            <a:pPr algn="r"/>
            <a:endParaRPr lang="en-US" dirty="0">
              <a:solidFill>
                <a:schemeClr val="accent4"/>
              </a:solidFill>
              <a:latin typeface="Arial" panose="020B0604020202020204" pitchFamily="34" charset="0"/>
              <a:cs typeface="Arial" panose="020B0604020202020204" pitchFamily="34" charset="0"/>
            </a:endParaRPr>
          </a:p>
          <a:p>
            <a:pPr algn="r"/>
            <a:r>
              <a:rPr lang="en-US" dirty="0">
                <a:solidFill>
                  <a:schemeClr val="accent4"/>
                </a:solidFill>
                <a:latin typeface="Arial" panose="020B0604020202020204" pitchFamily="34" charset="0"/>
                <a:cs typeface="Arial" panose="020B0604020202020204" pitchFamily="34" charset="0"/>
              </a:rPr>
              <a:t>We’d remove </a:t>
            </a:r>
            <a:r>
              <a:rPr lang="en-US" sz="4000" b="1" dirty="0">
                <a:solidFill>
                  <a:schemeClr val="accent4"/>
                </a:solidFill>
                <a:latin typeface="Arial Black" panose="020B0604020202020204" pitchFamily="34" charset="0"/>
                <a:cs typeface="Arial Black" panose="020B0604020202020204" pitchFamily="34" charset="0"/>
              </a:rPr>
              <a:t>500,000</a:t>
            </a:r>
            <a:r>
              <a:rPr lang="en-US" dirty="0">
                <a:solidFill>
                  <a:schemeClr val="accent4"/>
                </a:solidFill>
                <a:latin typeface="Arial" panose="020B0604020202020204" pitchFamily="34" charset="0"/>
                <a:cs typeface="Arial" panose="020B0604020202020204" pitchFamily="34" charset="0"/>
              </a:rPr>
              <a:t> tons of carbon from the atmosphere </a:t>
            </a:r>
          </a:p>
          <a:p>
            <a:pPr algn="r"/>
            <a:endParaRPr lang="en-US" dirty="0">
              <a:solidFill>
                <a:schemeClr val="accent4"/>
              </a:solidFill>
              <a:latin typeface="Arial" panose="020B0604020202020204" pitchFamily="34" charset="0"/>
              <a:cs typeface="Arial" panose="020B0604020202020204" pitchFamily="34" charset="0"/>
            </a:endParaRPr>
          </a:p>
          <a:p>
            <a:pPr algn="r"/>
            <a:r>
              <a:rPr lang="en-US" dirty="0">
                <a:solidFill>
                  <a:schemeClr val="accent4"/>
                </a:solidFill>
                <a:latin typeface="Arial" panose="020B0604020202020204" pitchFamily="34" charset="0"/>
                <a:cs typeface="Arial" panose="020B0604020202020204" pitchFamily="34" charset="0"/>
              </a:rPr>
              <a:t>And avoid putting another </a:t>
            </a:r>
            <a:r>
              <a:rPr lang="en-US" sz="4000" b="1" dirty="0">
                <a:solidFill>
                  <a:schemeClr val="accent4"/>
                </a:solidFill>
                <a:latin typeface="Arial Black" panose="020B0604020202020204" pitchFamily="34" charset="0"/>
                <a:cs typeface="Arial Black" panose="020B0604020202020204" pitchFamily="34" charset="0"/>
              </a:rPr>
              <a:t>2,500,000</a:t>
            </a:r>
            <a:r>
              <a:rPr lang="en-US" dirty="0">
                <a:solidFill>
                  <a:schemeClr val="accent4"/>
                </a:solidFill>
                <a:latin typeface="Arial" panose="020B0604020202020204" pitchFamily="34" charset="0"/>
                <a:cs typeface="Arial" panose="020B0604020202020204" pitchFamily="34" charset="0"/>
              </a:rPr>
              <a:t> tons up there</a:t>
            </a:r>
            <a:endParaRPr lang="en-US" dirty="0">
              <a:solidFill>
                <a:schemeClr val="accent4"/>
              </a:solidFill>
            </a:endParaRPr>
          </a:p>
        </p:txBody>
      </p:sp>
      <p:sp>
        <p:nvSpPr>
          <p:cNvPr id="9" name="TextBox 8">
            <a:extLst>
              <a:ext uri="{FF2B5EF4-FFF2-40B4-BE49-F238E27FC236}">
                <a16:creationId xmlns:a16="http://schemas.microsoft.com/office/drawing/2014/main" id="{8A9AE5A3-5833-C5F2-FE2F-7B2A7C93975C}"/>
              </a:ext>
            </a:extLst>
          </p:cNvPr>
          <p:cNvSpPr txBox="1"/>
          <p:nvPr/>
        </p:nvSpPr>
        <p:spPr>
          <a:xfrm>
            <a:off x="1786649" y="1917452"/>
            <a:ext cx="9210907" cy="654025"/>
          </a:xfrm>
          <a:prstGeom prst="rect">
            <a:avLst/>
          </a:prstGeom>
          <a:noFill/>
        </p:spPr>
        <p:txBody>
          <a:bodyPr wrap="square" rtlCol="0">
            <a:spAutoFit/>
          </a:bodyPr>
          <a:lstStyle/>
          <a:p>
            <a:pPr algn="ctr"/>
            <a:r>
              <a:rPr lang="en-US" sz="2400" b="1" dirty="0">
                <a:solidFill>
                  <a:schemeClr val="accent4"/>
                </a:solidFill>
                <a:latin typeface="Arial" panose="020B0604020202020204" pitchFamily="34" charset="0"/>
                <a:cs typeface="Arial" panose="020B0604020202020204" pitchFamily="34" charset="0"/>
              </a:rPr>
              <a:t>What if we applied </a:t>
            </a:r>
            <a:r>
              <a:rPr lang="en-US" sz="2400" b="1" dirty="0" err="1">
                <a:solidFill>
                  <a:schemeClr val="accent4"/>
                </a:solidFill>
                <a:latin typeface="Arial" panose="020B0604020202020204" pitchFamily="34" charset="0"/>
                <a:cs typeface="Arial" panose="020B0604020202020204" pitchFamily="34" charset="0"/>
              </a:rPr>
              <a:t>CarbonBuilt</a:t>
            </a:r>
            <a:r>
              <a:rPr lang="en-US" sz="2400" b="1" dirty="0">
                <a:solidFill>
                  <a:schemeClr val="accent4"/>
                </a:solidFill>
                <a:latin typeface="Arial" panose="020B0604020202020204" pitchFamily="34" charset="0"/>
                <a:cs typeface="Arial" panose="020B0604020202020204" pitchFamily="34" charset="0"/>
              </a:rPr>
              <a:t> technology to every US block?</a:t>
            </a:r>
          </a:p>
          <a:p>
            <a:pPr algn="l"/>
            <a:endParaRPr lang="en-US" sz="1250" b="0" dirty="0" err="1">
              <a:solidFill>
                <a:schemeClr val="accent4"/>
              </a:solidFill>
            </a:endParaRPr>
          </a:p>
        </p:txBody>
      </p:sp>
    </p:spTree>
    <p:extLst>
      <p:ext uri="{BB962C8B-B14F-4D97-AF65-F5344CB8AC3E}">
        <p14:creationId xmlns:p14="http://schemas.microsoft.com/office/powerpoint/2010/main" val="5252412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5202DE30-7E2F-AAB3-4514-429F78DC77C2}"/>
              </a:ext>
            </a:extLst>
          </p:cNvPr>
          <p:cNvSpPr>
            <a:spLocks noGrp="1"/>
          </p:cNvSpPr>
          <p:nvPr>
            <p:ph type="pic" sz="quarter" idx="14"/>
          </p:nvPr>
        </p:nvSpPr>
        <p:spPr/>
      </p:sp>
      <p:sp>
        <p:nvSpPr>
          <p:cNvPr id="9" name="Text Placeholder 8">
            <a:extLst>
              <a:ext uri="{FF2B5EF4-FFF2-40B4-BE49-F238E27FC236}">
                <a16:creationId xmlns:a16="http://schemas.microsoft.com/office/drawing/2014/main" id="{602C12C7-9701-2E76-6DCA-785EA3592ACC}"/>
              </a:ext>
            </a:extLst>
          </p:cNvPr>
          <p:cNvSpPr>
            <a:spLocks noGrp="1"/>
          </p:cNvSpPr>
          <p:nvPr>
            <p:ph type="body" sz="quarter" idx="15"/>
          </p:nvPr>
        </p:nvSpPr>
        <p:spPr/>
        <p:txBody>
          <a:bodyPr/>
          <a:lstStyle/>
          <a:p>
            <a:r>
              <a:rPr lang="en-US" dirty="0"/>
              <a:t>To increase awareness of climate change and the mitigating role that concrete can play, CZI funded a campaign during NY Climate Week 2022.</a:t>
            </a:r>
          </a:p>
        </p:txBody>
      </p:sp>
      <p:sp>
        <p:nvSpPr>
          <p:cNvPr id="4" name="Slide Number Placeholder 3">
            <a:extLst>
              <a:ext uri="{FF2B5EF4-FFF2-40B4-BE49-F238E27FC236}">
                <a16:creationId xmlns:a16="http://schemas.microsoft.com/office/drawing/2014/main" id="{D553D6C4-8C25-D6EE-8828-DB3669483F25}"/>
              </a:ext>
            </a:extLst>
          </p:cNvPr>
          <p:cNvSpPr>
            <a:spLocks noGrp="1"/>
          </p:cNvSpPr>
          <p:nvPr>
            <p:ph type="sldNum" sz="quarter" idx="12"/>
          </p:nvPr>
        </p:nvSpPr>
        <p:spPr/>
        <p:txBody>
          <a:bodyPr/>
          <a:lstStyle/>
          <a:p>
            <a:fld id="{28A2CE44-E3FE-8044-9024-371906504C62}" type="slidenum">
              <a:rPr lang="en-US" smtClean="0"/>
              <a:pPr/>
              <a:t>2</a:t>
            </a:fld>
            <a:endParaRPr lang="en-US" dirty="0"/>
          </a:p>
        </p:txBody>
      </p:sp>
      <p:sp>
        <p:nvSpPr>
          <p:cNvPr id="7" name="Text Placeholder 6">
            <a:extLst>
              <a:ext uri="{FF2B5EF4-FFF2-40B4-BE49-F238E27FC236}">
                <a16:creationId xmlns:a16="http://schemas.microsoft.com/office/drawing/2014/main" id="{55C519E3-A7F1-4271-79A2-3640C31219C9}"/>
              </a:ext>
            </a:extLst>
          </p:cNvPr>
          <p:cNvSpPr>
            <a:spLocks noGrp="1"/>
          </p:cNvSpPr>
          <p:nvPr>
            <p:ph type="body" sz="quarter" idx="13"/>
          </p:nvPr>
        </p:nvSpPr>
        <p:spPr/>
        <p:txBody>
          <a:bodyPr/>
          <a:lstStyle/>
          <a:p>
            <a:r>
              <a:rPr lang="en-US" dirty="0"/>
              <a:t>Explainer Video</a:t>
            </a:r>
          </a:p>
        </p:txBody>
      </p:sp>
      <p:sp>
        <p:nvSpPr>
          <p:cNvPr id="10" name="Text Placeholder 9">
            <a:extLst>
              <a:ext uri="{FF2B5EF4-FFF2-40B4-BE49-F238E27FC236}">
                <a16:creationId xmlns:a16="http://schemas.microsoft.com/office/drawing/2014/main" id="{D84E07C6-9F8F-1743-8FB8-99A0B380773E}"/>
              </a:ext>
            </a:extLst>
          </p:cNvPr>
          <p:cNvSpPr>
            <a:spLocks noGrp="1"/>
          </p:cNvSpPr>
          <p:nvPr>
            <p:ph type="body" sz="quarter" idx="23"/>
          </p:nvPr>
        </p:nvSpPr>
        <p:spPr/>
        <p:txBody>
          <a:bodyPr/>
          <a:lstStyle/>
          <a:p>
            <a:endParaRPr lang="en-US"/>
          </a:p>
        </p:txBody>
      </p:sp>
      <p:pic>
        <p:nvPicPr>
          <p:cNvPr id="3" name="CarbonBult_tech_v2.mp4">
            <a:hlinkClick r:id="" action="ppaction://media"/>
            <a:extLst>
              <a:ext uri="{FF2B5EF4-FFF2-40B4-BE49-F238E27FC236}">
                <a16:creationId xmlns:a16="http://schemas.microsoft.com/office/drawing/2014/main" id="{C277C7C6-8085-E921-2BF2-1596CE6C53A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875359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688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g2284c6d3eb2_0_831"/>
          <p:cNvSpPr txBox="1">
            <a:spLocks noGrp="1"/>
          </p:cNvSpPr>
          <p:nvPr>
            <p:ph type="body" idx="1"/>
          </p:nvPr>
        </p:nvSpPr>
        <p:spPr>
          <a:xfrm>
            <a:off x="352425" y="349841"/>
            <a:ext cx="11839500" cy="501600"/>
          </a:xfrm>
          <a:prstGeom prst="rect">
            <a:avLst/>
          </a:prstGeom>
          <a:noFill/>
          <a:ln>
            <a:noFill/>
          </a:ln>
        </p:spPr>
        <p:txBody>
          <a:bodyPr spcFirstLastPara="1" wrap="square" lIns="36000" tIns="36000" rIns="0" bIns="45700" anchor="t" anchorCtr="0">
            <a:noAutofit/>
          </a:bodyPr>
          <a:lstStyle/>
          <a:p>
            <a:pPr marL="0" lvl="0" indent="0" algn="l" rtl="0">
              <a:lnSpc>
                <a:spcPct val="90000"/>
              </a:lnSpc>
              <a:spcBef>
                <a:spcPts val="0"/>
              </a:spcBef>
              <a:spcAft>
                <a:spcPts val="0"/>
              </a:spcAft>
              <a:buClr>
                <a:srgbClr val="262626"/>
              </a:buClr>
              <a:buSzPts val="1700"/>
              <a:buFont typeface="Verdana"/>
              <a:buNone/>
            </a:pPr>
            <a:r>
              <a:rPr lang="en-US" sz="2000" dirty="0" err="1"/>
              <a:t>CarbonBuilt’s</a:t>
            </a:r>
            <a:r>
              <a:rPr lang="en-US" sz="2000" dirty="0"/>
              <a:t> solutions are based on a decade of research, development and demonstration</a:t>
            </a:r>
            <a:endParaRPr sz="2800" b="0" dirty="0">
              <a:solidFill>
                <a:schemeClr val="accent1"/>
              </a:solidFill>
              <a:latin typeface="Arial"/>
              <a:ea typeface="Arial"/>
              <a:cs typeface="Arial"/>
              <a:sym typeface="Arial"/>
            </a:endParaRPr>
          </a:p>
        </p:txBody>
      </p:sp>
      <p:sp>
        <p:nvSpPr>
          <p:cNvPr id="491" name="Google Shape;491;g2284c6d3eb2_0_831"/>
          <p:cNvSpPr txBox="1">
            <a:spLocks noGrp="1"/>
          </p:cNvSpPr>
          <p:nvPr>
            <p:ph type="body" idx="2"/>
          </p:nvPr>
        </p:nvSpPr>
        <p:spPr>
          <a:xfrm>
            <a:off x="853019" y="8628660"/>
            <a:ext cx="4788000" cy="245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800"/>
              <a:buNone/>
            </a:pPr>
            <a:r>
              <a:rPr lang="en-US"/>
              <a:t>Building a Better Future Using Carbon for Good</a:t>
            </a:r>
            <a:endParaRPr/>
          </a:p>
          <a:p>
            <a:pPr marL="0" lvl="0" indent="0" algn="l" rtl="0">
              <a:lnSpc>
                <a:spcPct val="90000"/>
              </a:lnSpc>
              <a:spcBef>
                <a:spcPts val="1100"/>
              </a:spcBef>
              <a:spcAft>
                <a:spcPts val="0"/>
              </a:spcAft>
              <a:buClr>
                <a:schemeClr val="dk1"/>
              </a:buClr>
              <a:buSzPts val="800"/>
              <a:buNone/>
            </a:pPr>
            <a:endParaRPr/>
          </a:p>
        </p:txBody>
      </p:sp>
      <p:sp>
        <p:nvSpPr>
          <p:cNvPr id="492" name="Google Shape;492;g2284c6d3eb2_0_831"/>
          <p:cNvSpPr txBox="1">
            <a:spLocks noGrp="1"/>
          </p:cNvSpPr>
          <p:nvPr>
            <p:ph type="sldNum" idx="12"/>
          </p:nvPr>
        </p:nvSpPr>
        <p:spPr>
          <a:xfrm>
            <a:off x="406400" y="8615129"/>
            <a:ext cx="498000" cy="30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a:t>3</a:t>
            </a:fld>
            <a:endParaRPr/>
          </a:p>
        </p:txBody>
      </p:sp>
      <p:sp>
        <p:nvSpPr>
          <p:cNvPr id="495" name="Google Shape;495;g2284c6d3eb2_0_831"/>
          <p:cNvSpPr/>
          <p:nvPr/>
        </p:nvSpPr>
        <p:spPr>
          <a:xfrm>
            <a:off x="403866" y="1335700"/>
            <a:ext cx="3050400" cy="752100"/>
          </a:xfrm>
          <a:prstGeom prst="homePlate">
            <a:avLst>
              <a:gd name="adj" fmla="val 50000"/>
            </a:avLst>
          </a:prstGeom>
          <a:solidFill>
            <a:srgbClr val="A2BDC4"/>
          </a:solidFill>
          <a:ln>
            <a:noFill/>
          </a:ln>
        </p:spPr>
        <p:txBody>
          <a:bodyPr spcFirstLastPara="1" wrap="square" lIns="252000" tIns="144000" rIns="216000" bIns="45700" anchor="ctr" anchorCtr="0">
            <a:noAutofit/>
          </a:bodyPr>
          <a:lstStyle/>
          <a:p>
            <a:pPr marL="12700" marR="0" lvl="0" indent="0" algn="l" rtl="0">
              <a:lnSpc>
                <a:spcPct val="60000"/>
              </a:lnSpc>
              <a:spcBef>
                <a:spcPts val="0"/>
              </a:spcBef>
              <a:spcAft>
                <a:spcPts val="0"/>
              </a:spcAft>
              <a:buClr>
                <a:schemeClr val="dk1"/>
              </a:buClr>
              <a:buSzPts val="1500"/>
              <a:buFont typeface="Arial"/>
              <a:buNone/>
            </a:pPr>
            <a:r>
              <a:rPr lang="en-US" sz="1600" b="1" i="0" u="none" strike="noStrike" cap="none" dirty="0">
                <a:solidFill>
                  <a:schemeClr val="dk2"/>
                </a:solidFill>
                <a:latin typeface="Arial"/>
                <a:ea typeface="Arial"/>
                <a:cs typeface="Arial"/>
                <a:sym typeface="Arial"/>
              </a:rPr>
              <a:t>Foundational Research</a:t>
            </a:r>
            <a:endParaRPr sz="1600" dirty="0"/>
          </a:p>
          <a:p>
            <a:pPr marL="12700" marR="0" lvl="0" indent="0" algn="l" rtl="0">
              <a:lnSpc>
                <a:spcPct val="60000"/>
              </a:lnSpc>
              <a:spcBef>
                <a:spcPts val="1100"/>
              </a:spcBef>
              <a:spcAft>
                <a:spcPts val="0"/>
              </a:spcAft>
              <a:buClr>
                <a:schemeClr val="dk1"/>
              </a:buClr>
              <a:buSzPts val="1500"/>
              <a:buFont typeface="Arial"/>
              <a:buNone/>
            </a:pPr>
            <a:r>
              <a:rPr lang="en-US" sz="1600" b="0" i="0" u="none" strike="noStrike" cap="none" dirty="0">
                <a:solidFill>
                  <a:schemeClr val="dk2"/>
                </a:solidFill>
                <a:latin typeface="Arial"/>
                <a:ea typeface="Arial"/>
                <a:cs typeface="Arial"/>
                <a:sym typeface="Arial"/>
              </a:rPr>
              <a:t>2013 - Present</a:t>
            </a:r>
            <a:endParaRPr sz="1600" dirty="0"/>
          </a:p>
        </p:txBody>
      </p:sp>
      <p:pic>
        <p:nvPicPr>
          <p:cNvPr id="496" name="Google Shape;496;g2284c6d3eb2_0_831"/>
          <p:cNvPicPr preferRelativeResize="0"/>
          <p:nvPr/>
        </p:nvPicPr>
        <p:blipFill rotWithShape="1">
          <a:blip r:embed="rId3">
            <a:alphaModFix/>
          </a:blip>
          <a:srcRect/>
          <a:stretch/>
        </p:blipFill>
        <p:spPr>
          <a:xfrm>
            <a:off x="430453" y="5314267"/>
            <a:ext cx="2831445" cy="802371"/>
          </a:xfrm>
          <a:prstGeom prst="rect">
            <a:avLst/>
          </a:prstGeom>
          <a:noFill/>
          <a:ln>
            <a:noFill/>
          </a:ln>
        </p:spPr>
      </p:pic>
      <p:pic>
        <p:nvPicPr>
          <p:cNvPr id="497" name="Google Shape;497;g2284c6d3eb2_0_831"/>
          <p:cNvPicPr preferRelativeResize="0"/>
          <p:nvPr/>
        </p:nvPicPr>
        <p:blipFill rotWithShape="1">
          <a:blip r:embed="rId4">
            <a:alphaModFix/>
          </a:blip>
          <a:srcRect/>
          <a:stretch/>
        </p:blipFill>
        <p:spPr>
          <a:xfrm>
            <a:off x="475537" y="2557115"/>
            <a:ext cx="2741276" cy="582915"/>
          </a:xfrm>
          <a:prstGeom prst="rect">
            <a:avLst/>
          </a:prstGeom>
          <a:noFill/>
          <a:ln>
            <a:noFill/>
          </a:ln>
        </p:spPr>
      </p:pic>
      <p:pic>
        <p:nvPicPr>
          <p:cNvPr id="498" name="Google Shape;498;g2284c6d3eb2_0_831"/>
          <p:cNvPicPr preferRelativeResize="0"/>
          <p:nvPr/>
        </p:nvPicPr>
        <p:blipFill rotWithShape="1">
          <a:blip r:embed="rId5">
            <a:alphaModFix/>
          </a:blip>
          <a:srcRect/>
          <a:stretch/>
        </p:blipFill>
        <p:spPr>
          <a:xfrm>
            <a:off x="687086" y="4387103"/>
            <a:ext cx="2318180" cy="582915"/>
          </a:xfrm>
          <a:prstGeom prst="rect">
            <a:avLst/>
          </a:prstGeom>
          <a:noFill/>
          <a:ln>
            <a:noFill/>
          </a:ln>
        </p:spPr>
      </p:pic>
      <p:pic>
        <p:nvPicPr>
          <p:cNvPr id="499" name="Google Shape;499;g2284c6d3eb2_0_831"/>
          <p:cNvPicPr preferRelativeResize="0"/>
          <p:nvPr/>
        </p:nvPicPr>
        <p:blipFill rotWithShape="1">
          <a:blip r:embed="rId6">
            <a:alphaModFix/>
          </a:blip>
          <a:srcRect/>
          <a:stretch/>
        </p:blipFill>
        <p:spPr>
          <a:xfrm>
            <a:off x="749461" y="3484279"/>
            <a:ext cx="2193428" cy="558575"/>
          </a:xfrm>
          <a:prstGeom prst="rect">
            <a:avLst/>
          </a:prstGeom>
          <a:noFill/>
          <a:ln>
            <a:noFill/>
          </a:ln>
        </p:spPr>
      </p:pic>
      <p:sp>
        <p:nvSpPr>
          <p:cNvPr id="528" name="Google Shape;528;g2284c6d3eb2_0_831"/>
          <p:cNvSpPr txBox="1">
            <a:spLocks noGrp="1"/>
          </p:cNvSpPr>
          <p:nvPr>
            <p:ph type="sldNum" idx="12"/>
          </p:nvPr>
        </p:nvSpPr>
        <p:spPr>
          <a:xfrm>
            <a:off x="304800" y="6461347"/>
            <a:ext cx="373500" cy="228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en-US"/>
              <a:t>3</a:t>
            </a:fld>
            <a:endParaRPr/>
          </a:p>
        </p:txBody>
      </p:sp>
      <p:sp>
        <p:nvSpPr>
          <p:cNvPr id="529" name="Google Shape;529;g2284c6d3eb2_0_831"/>
          <p:cNvSpPr txBox="1">
            <a:spLocks noGrp="1"/>
          </p:cNvSpPr>
          <p:nvPr>
            <p:ph type="body" idx="2"/>
          </p:nvPr>
        </p:nvSpPr>
        <p:spPr>
          <a:xfrm>
            <a:off x="639764" y="6471495"/>
            <a:ext cx="3591000" cy="184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800"/>
              <a:buNone/>
            </a:pPr>
            <a:r>
              <a:rPr lang="en-US"/>
              <a:t>Building a Better Future Using Carbon for Good</a:t>
            </a:r>
            <a:endParaRPr/>
          </a:p>
          <a:p>
            <a:pPr marL="0" lvl="0" indent="0" algn="l" rtl="0">
              <a:lnSpc>
                <a:spcPct val="90000"/>
              </a:lnSpc>
              <a:spcBef>
                <a:spcPts val="1000"/>
              </a:spcBef>
              <a:spcAft>
                <a:spcPts val="0"/>
              </a:spcAft>
              <a:buClr>
                <a:schemeClr val="dk1"/>
              </a:buClr>
              <a:buSzPts val="850"/>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g2284c6d3eb2_0_831"/>
          <p:cNvSpPr txBox="1">
            <a:spLocks noGrp="1"/>
          </p:cNvSpPr>
          <p:nvPr>
            <p:ph type="body" idx="1"/>
          </p:nvPr>
        </p:nvSpPr>
        <p:spPr>
          <a:xfrm>
            <a:off x="352425" y="349841"/>
            <a:ext cx="11839500" cy="501600"/>
          </a:xfrm>
          <a:prstGeom prst="rect">
            <a:avLst/>
          </a:prstGeom>
          <a:noFill/>
          <a:ln>
            <a:noFill/>
          </a:ln>
        </p:spPr>
        <p:txBody>
          <a:bodyPr spcFirstLastPara="1" wrap="square" lIns="36000" tIns="36000" rIns="0" bIns="45700" anchor="t" anchorCtr="0">
            <a:noAutofit/>
          </a:bodyPr>
          <a:lstStyle/>
          <a:p>
            <a:pPr marL="0" lvl="0" indent="0" algn="l" rtl="0">
              <a:lnSpc>
                <a:spcPct val="90000"/>
              </a:lnSpc>
              <a:spcBef>
                <a:spcPts val="0"/>
              </a:spcBef>
              <a:spcAft>
                <a:spcPts val="0"/>
              </a:spcAft>
              <a:buClr>
                <a:srgbClr val="262626"/>
              </a:buClr>
              <a:buSzPts val="1700"/>
              <a:buFont typeface="Verdana"/>
              <a:buNone/>
            </a:pPr>
            <a:r>
              <a:rPr lang="en-US" sz="2000" dirty="0" err="1"/>
              <a:t>CarbonBuilt’s</a:t>
            </a:r>
            <a:r>
              <a:rPr lang="en-US" sz="2000" dirty="0"/>
              <a:t> solutions are based on a decade of research, development and demonstration</a:t>
            </a:r>
            <a:endParaRPr sz="2800" b="0" dirty="0">
              <a:solidFill>
                <a:schemeClr val="accent1"/>
              </a:solidFill>
              <a:latin typeface="Arial"/>
              <a:ea typeface="Arial"/>
              <a:cs typeface="Arial"/>
              <a:sym typeface="Arial"/>
            </a:endParaRPr>
          </a:p>
        </p:txBody>
      </p:sp>
      <p:sp>
        <p:nvSpPr>
          <p:cNvPr id="491" name="Google Shape;491;g2284c6d3eb2_0_831"/>
          <p:cNvSpPr txBox="1">
            <a:spLocks noGrp="1"/>
          </p:cNvSpPr>
          <p:nvPr>
            <p:ph type="body" idx="2"/>
          </p:nvPr>
        </p:nvSpPr>
        <p:spPr>
          <a:xfrm>
            <a:off x="853019" y="8628660"/>
            <a:ext cx="4788000" cy="245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800"/>
              <a:buNone/>
            </a:pPr>
            <a:r>
              <a:rPr lang="en-US"/>
              <a:t>Building a Better Future Using Carbon for Good</a:t>
            </a:r>
            <a:endParaRPr/>
          </a:p>
          <a:p>
            <a:pPr marL="0" lvl="0" indent="0" algn="l" rtl="0">
              <a:lnSpc>
                <a:spcPct val="90000"/>
              </a:lnSpc>
              <a:spcBef>
                <a:spcPts val="1100"/>
              </a:spcBef>
              <a:spcAft>
                <a:spcPts val="0"/>
              </a:spcAft>
              <a:buClr>
                <a:schemeClr val="dk1"/>
              </a:buClr>
              <a:buSzPts val="800"/>
              <a:buNone/>
            </a:pPr>
            <a:endParaRPr/>
          </a:p>
        </p:txBody>
      </p:sp>
      <p:sp>
        <p:nvSpPr>
          <p:cNvPr id="492" name="Google Shape;492;g2284c6d3eb2_0_831"/>
          <p:cNvSpPr txBox="1">
            <a:spLocks noGrp="1"/>
          </p:cNvSpPr>
          <p:nvPr>
            <p:ph type="sldNum" idx="12"/>
          </p:nvPr>
        </p:nvSpPr>
        <p:spPr>
          <a:xfrm>
            <a:off x="406400" y="8615129"/>
            <a:ext cx="498000" cy="30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a:t>4</a:t>
            </a:fld>
            <a:endParaRPr/>
          </a:p>
        </p:txBody>
      </p:sp>
      <p:sp>
        <p:nvSpPr>
          <p:cNvPr id="494" name="Google Shape;494;g2284c6d3eb2_0_831"/>
          <p:cNvSpPr/>
          <p:nvPr/>
        </p:nvSpPr>
        <p:spPr>
          <a:xfrm>
            <a:off x="3587067" y="1335700"/>
            <a:ext cx="3756300" cy="752100"/>
          </a:xfrm>
          <a:prstGeom prst="homePlate">
            <a:avLst>
              <a:gd name="adj" fmla="val 50000"/>
            </a:avLst>
          </a:prstGeom>
          <a:solidFill>
            <a:srgbClr val="DEB4A3"/>
          </a:solidFill>
          <a:ln>
            <a:noFill/>
          </a:ln>
        </p:spPr>
        <p:txBody>
          <a:bodyPr spcFirstLastPara="1" wrap="square" lIns="252000" tIns="144000" rIns="216000" bIns="45700" anchor="ctr" anchorCtr="0">
            <a:noAutofit/>
          </a:bodyPr>
          <a:lstStyle/>
          <a:p>
            <a:pPr marL="12700" marR="0" lvl="0" indent="0" algn="l" rtl="0">
              <a:lnSpc>
                <a:spcPct val="60000"/>
              </a:lnSpc>
              <a:spcBef>
                <a:spcPts val="0"/>
              </a:spcBef>
              <a:spcAft>
                <a:spcPts val="0"/>
              </a:spcAft>
              <a:buClr>
                <a:schemeClr val="dk1"/>
              </a:buClr>
              <a:buSzPts val="1500"/>
              <a:buFont typeface="Arial"/>
              <a:buNone/>
            </a:pPr>
            <a:r>
              <a:rPr lang="en-US" sz="1600" b="1" i="0" u="none" strike="noStrike" cap="none" dirty="0">
                <a:solidFill>
                  <a:schemeClr val="dk2"/>
                </a:solidFill>
                <a:highlight>
                  <a:srgbClr val="DEB4A3"/>
                </a:highlight>
                <a:latin typeface="Arial"/>
                <a:ea typeface="Arial"/>
                <a:cs typeface="Arial"/>
                <a:sym typeface="Arial"/>
              </a:rPr>
              <a:t>Scale Demonstrations</a:t>
            </a:r>
            <a:endParaRPr sz="1600" dirty="0">
              <a:highlight>
                <a:srgbClr val="DEB4A3"/>
              </a:highlight>
            </a:endParaRPr>
          </a:p>
          <a:p>
            <a:pPr marL="12700" marR="0" lvl="0" indent="0" algn="l" rtl="0">
              <a:lnSpc>
                <a:spcPct val="60000"/>
              </a:lnSpc>
              <a:spcBef>
                <a:spcPts val="1100"/>
              </a:spcBef>
              <a:spcAft>
                <a:spcPts val="0"/>
              </a:spcAft>
              <a:buClr>
                <a:schemeClr val="dk1"/>
              </a:buClr>
              <a:buSzPts val="1500"/>
              <a:buFont typeface="Arial"/>
              <a:buNone/>
            </a:pPr>
            <a:r>
              <a:rPr lang="en-US" sz="1600" b="0" i="0" u="none" strike="noStrike" cap="none" dirty="0">
                <a:solidFill>
                  <a:schemeClr val="dk2"/>
                </a:solidFill>
                <a:highlight>
                  <a:srgbClr val="DEB4A3"/>
                </a:highlight>
                <a:latin typeface="Arial"/>
                <a:ea typeface="Arial"/>
                <a:cs typeface="Arial"/>
                <a:sym typeface="Arial"/>
              </a:rPr>
              <a:t>2019 - 2021</a:t>
            </a:r>
            <a:endParaRPr sz="1600" dirty="0">
              <a:highlight>
                <a:srgbClr val="DEB4A3"/>
              </a:highlight>
            </a:endParaRPr>
          </a:p>
        </p:txBody>
      </p:sp>
      <p:sp>
        <p:nvSpPr>
          <p:cNvPr id="495" name="Google Shape;495;g2284c6d3eb2_0_831"/>
          <p:cNvSpPr/>
          <p:nvPr/>
        </p:nvSpPr>
        <p:spPr>
          <a:xfrm>
            <a:off x="403866" y="1335700"/>
            <a:ext cx="3050400" cy="752100"/>
          </a:xfrm>
          <a:prstGeom prst="homePlate">
            <a:avLst>
              <a:gd name="adj" fmla="val 50000"/>
            </a:avLst>
          </a:prstGeom>
          <a:solidFill>
            <a:srgbClr val="A2BDC4"/>
          </a:solidFill>
          <a:ln>
            <a:noFill/>
          </a:ln>
        </p:spPr>
        <p:txBody>
          <a:bodyPr spcFirstLastPara="1" wrap="square" lIns="252000" tIns="144000" rIns="216000" bIns="45700" anchor="ctr" anchorCtr="0">
            <a:noAutofit/>
          </a:bodyPr>
          <a:lstStyle/>
          <a:p>
            <a:pPr marL="12700" marR="0" lvl="0" indent="0" algn="l" rtl="0">
              <a:lnSpc>
                <a:spcPct val="60000"/>
              </a:lnSpc>
              <a:spcBef>
                <a:spcPts val="0"/>
              </a:spcBef>
              <a:spcAft>
                <a:spcPts val="0"/>
              </a:spcAft>
              <a:buClr>
                <a:schemeClr val="dk1"/>
              </a:buClr>
              <a:buSzPts val="1500"/>
              <a:buFont typeface="Arial"/>
              <a:buNone/>
            </a:pPr>
            <a:r>
              <a:rPr lang="en-US" sz="1600" b="1" i="0" u="none" strike="noStrike" cap="none" dirty="0">
                <a:solidFill>
                  <a:schemeClr val="dk2"/>
                </a:solidFill>
                <a:latin typeface="Arial"/>
                <a:ea typeface="Arial"/>
                <a:cs typeface="Arial"/>
                <a:sym typeface="Arial"/>
              </a:rPr>
              <a:t>Foundational Research</a:t>
            </a:r>
            <a:endParaRPr sz="1600" dirty="0"/>
          </a:p>
          <a:p>
            <a:pPr marL="12700" marR="0" lvl="0" indent="0" algn="l" rtl="0">
              <a:lnSpc>
                <a:spcPct val="60000"/>
              </a:lnSpc>
              <a:spcBef>
                <a:spcPts val="1100"/>
              </a:spcBef>
              <a:spcAft>
                <a:spcPts val="0"/>
              </a:spcAft>
              <a:buClr>
                <a:schemeClr val="dk1"/>
              </a:buClr>
              <a:buSzPts val="1500"/>
              <a:buFont typeface="Arial"/>
              <a:buNone/>
            </a:pPr>
            <a:r>
              <a:rPr lang="en-US" sz="1600" b="0" i="0" u="none" strike="noStrike" cap="none" dirty="0">
                <a:solidFill>
                  <a:schemeClr val="dk2"/>
                </a:solidFill>
                <a:latin typeface="Arial"/>
                <a:ea typeface="Arial"/>
                <a:cs typeface="Arial"/>
                <a:sym typeface="Arial"/>
              </a:rPr>
              <a:t>2013 - Present</a:t>
            </a:r>
            <a:endParaRPr sz="1600" dirty="0"/>
          </a:p>
        </p:txBody>
      </p:sp>
      <p:pic>
        <p:nvPicPr>
          <p:cNvPr id="496" name="Google Shape;496;g2284c6d3eb2_0_831"/>
          <p:cNvPicPr preferRelativeResize="0"/>
          <p:nvPr/>
        </p:nvPicPr>
        <p:blipFill rotWithShape="1">
          <a:blip r:embed="rId3">
            <a:alphaModFix/>
          </a:blip>
          <a:srcRect/>
          <a:stretch/>
        </p:blipFill>
        <p:spPr>
          <a:xfrm>
            <a:off x="430453" y="5314267"/>
            <a:ext cx="2831445" cy="802371"/>
          </a:xfrm>
          <a:prstGeom prst="rect">
            <a:avLst/>
          </a:prstGeom>
          <a:noFill/>
          <a:ln>
            <a:noFill/>
          </a:ln>
        </p:spPr>
      </p:pic>
      <p:pic>
        <p:nvPicPr>
          <p:cNvPr id="497" name="Google Shape;497;g2284c6d3eb2_0_831"/>
          <p:cNvPicPr preferRelativeResize="0"/>
          <p:nvPr/>
        </p:nvPicPr>
        <p:blipFill rotWithShape="1">
          <a:blip r:embed="rId4">
            <a:alphaModFix/>
          </a:blip>
          <a:srcRect/>
          <a:stretch/>
        </p:blipFill>
        <p:spPr>
          <a:xfrm>
            <a:off x="475537" y="2557115"/>
            <a:ext cx="2741276" cy="582915"/>
          </a:xfrm>
          <a:prstGeom prst="rect">
            <a:avLst/>
          </a:prstGeom>
          <a:noFill/>
          <a:ln>
            <a:noFill/>
          </a:ln>
        </p:spPr>
      </p:pic>
      <p:pic>
        <p:nvPicPr>
          <p:cNvPr id="498" name="Google Shape;498;g2284c6d3eb2_0_831"/>
          <p:cNvPicPr preferRelativeResize="0"/>
          <p:nvPr/>
        </p:nvPicPr>
        <p:blipFill rotWithShape="1">
          <a:blip r:embed="rId5">
            <a:alphaModFix/>
          </a:blip>
          <a:srcRect/>
          <a:stretch/>
        </p:blipFill>
        <p:spPr>
          <a:xfrm>
            <a:off x="687086" y="4387103"/>
            <a:ext cx="2318180" cy="582915"/>
          </a:xfrm>
          <a:prstGeom prst="rect">
            <a:avLst/>
          </a:prstGeom>
          <a:noFill/>
          <a:ln>
            <a:noFill/>
          </a:ln>
        </p:spPr>
      </p:pic>
      <p:pic>
        <p:nvPicPr>
          <p:cNvPr id="499" name="Google Shape;499;g2284c6d3eb2_0_831"/>
          <p:cNvPicPr preferRelativeResize="0"/>
          <p:nvPr/>
        </p:nvPicPr>
        <p:blipFill rotWithShape="1">
          <a:blip r:embed="rId6">
            <a:alphaModFix/>
          </a:blip>
          <a:srcRect/>
          <a:stretch/>
        </p:blipFill>
        <p:spPr>
          <a:xfrm>
            <a:off x="749461" y="3484279"/>
            <a:ext cx="2193428" cy="558575"/>
          </a:xfrm>
          <a:prstGeom prst="rect">
            <a:avLst/>
          </a:prstGeom>
          <a:noFill/>
          <a:ln>
            <a:noFill/>
          </a:ln>
        </p:spPr>
      </p:pic>
      <p:pic>
        <p:nvPicPr>
          <p:cNvPr id="512" name="Google Shape;512;g2284c6d3eb2_0_831"/>
          <p:cNvPicPr preferRelativeResize="0"/>
          <p:nvPr/>
        </p:nvPicPr>
        <p:blipFill rotWithShape="1">
          <a:blip r:embed="rId5">
            <a:alphaModFix/>
          </a:blip>
          <a:srcRect/>
          <a:stretch/>
        </p:blipFill>
        <p:spPr>
          <a:xfrm>
            <a:off x="4238308" y="2392729"/>
            <a:ext cx="2318180" cy="582915"/>
          </a:xfrm>
          <a:prstGeom prst="rect">
            <a:avLst/>
          </a:prstGeom>
          <a:noFill/>
          <a:ln>
            <a:noFill/>
          </a:ln>
        </p:spPr>
      </p:pic>
      <p:grpSp>
        <p:nvGrpSpPr>
          <p:cNvPr id="516" name="Google Shape;516;g2284c6d3eb2_0_831"/>
          <p:cNvGrpSpPr/>
          <p:nvPr/>
        </p:nvGrpSpPr>
        <p:grpSpPr>
          <a:xfrm>
            <a:off x="5162501" y="3246460"/>
            <a:ext cx="1435955" cy="1077849"/>
            <a:chOff x="6089611" y="2503506"/>
            <a:chExt cx="1022469" cy="767480"/>
          </a:xfrm>
        </p:grpSpPr>
        <p:pic>
          <p:nvPicPr>
            <p:cNvPr id="517" name="Google Shape;517;g2284c6d3eb2_0_831"/>
            <p:cNvPicPr preferRelativeResize="0"/>
            <p:nvPr/>
          </p:nvPicPr>
          <p:blipFill rotWithShape="1">
            <a:blip r:embed="rId7">
              <a:alphaModFix/>
            </a:blip>
            <a:srcRect/>
            <a:stretch/>
          </p:blipFill>
          <p:spPr>
            <a:xfrm>
              <a:off x="6096000" y="2503506"/>
              <a:ext cx="1016079" cy="415821"/>
            </a:xfrm>
            <a:prstGeom prst="rect">
              <a:avLst/>
            </a:prstGeom>
            <a:solidFill>
              <a:schemeClr val="dk1"/>
            </a:solidFill>
            <a:ln>
              <a:noFill/>
            </a:ln>
          </p:spPr>
        </p:pic>
        <p:pic>
          <p:nvPicPr>
            <p:cNvPr id="518" name="Google Shape;518;g2284c6d3eb2_0_831"/>
            <p:cNvPicPr preferRelativeResize="0"/>
            <p:nvPr/>
          </p:nvPicPr>
          <p:blipFill rotWithShape="1">
            <a:blip r:embed="rId8">
              <a:alphaModFix/>
            </a:blip>
            <a:srcRect/>
            <a:stretch/>
          </p:blipFill>
          <p:spPr>
            <a:xfrm>
              <a:off x="6089611" y="2919327"/>
              <a:ext cx="1022469" cy="351659"/>
            </a:xfrm>
            <a:prstGeom prst="rect">
              <a:avLst/>
            </a:prstGeom>
            <a:solidFill>
              <a:schemeClr val="dk1"/>
            </a:solidFill>
            <a:ln>
              <a:noFill/>
            </a:ln>
          </p:spPr>
        </p:pic>
      </p:grpSp>
      <p:pic>
        <p:nvPicPr>
          <p:cNvPr id="523" name="Google Shape;523;g2284c6d3eb2_0_831"/>
          <p:cNvPicPr preferRelativeResize="0"/>
          <p:nvPr/>
        </p:nvPicPr>
        <p:blipFill rotWithShape="1">
          <a:blip r:embed="rId9">
            <a:alphaModFix/>
          </a:blip>
          <a:srcRect/>
          <a:stretch/>
        </p:blipFill>
        <p:spPr>
          <a:xfrm>
            <a:off x="4257362" y="4517337"/>
            <a:ext cx="780805" cy="715191"/>
          </a:xfrm>
          <a:prstGeom prst="rect">
            <a:avLst/>
          </a:prstGeom>
          <a:noFill/>
          <a:ln>
            <a:noFill/>
          </a:ln>
        </p:spPr>
      </p:pic>
      <p:pic>
        <p:nvPicPr>
          <p:cNvPr id="524" name="Google Shape;524;g2284c6d3eb2_0_831"/>
          <p:cNvPicPr preferRelativeResize="0"/>
          <p:nvPr/>
        </p:nvPicPr>
        <p:blipFill rotWithShape="1">
          <a:blip r:embed="rId10">
            <a:alphaModFix/>
          </a:blip>
          <a:srcRect/>
          <a:stretch/>
        </p:blipFill>
        <p:spPr>
          <a:xfrm>
            <a:off x="5625715" y="4641619"/>
            <a:ext cx="1112512" cy="466626"/>
          </a:xfrm>
          <a:prstGeom prst="rect">
            <a:avLst/>
          </a:prstGeom>
          <a:noFill/>
          <a:ln>
            <a:noFill/>
          </a:ln>
        </p:spPr>
      </p:pic>
      <p:pic>
        <p:nvPicPr>
          <p:cNvPr id="525" name="Google Shape;525;g2284c6d3eb2_0_831"/>
          <p:cNvPicPr preferRelativeResize="0"/>
          <p:nvPr/>
        </p:nvPicPr>
        <p:blipFill rotWithShape="1">
          <a:blip r:embed="rId11">
            <a:alphaModFix/>
          </a:blip>
          <a:srcRect/>
          <a:stretch/>
        </p:blipFill>
        <p:spPr>
          <a:xfrm>
            <a:off x="5625711" y="5444369"/>
            <a:ext cx="1112520" cy="715192"/>
          </a:xfrm>
          <a:prstGeom prst="rect">
            <a:avLst/>
          </a:prstGeom>
          <a:noFill/>
          <a:ln>
            <a:noFill/>
          </a:ln>
        </p:spPr>
      </p:pic>
      <p:pic>
        <p:nvPicPr>
          <p:cNvPr id="526" name="Google Shape;526;g2284c6d3eb2_0_831"/>
          <p:cNvPicPr preferRelativeResize="0"/>
          <p:nvPr/>
        </p:nvPicPr>
        <p:blipFill rotWithShape="1">
          <a:blip r:embed="rId12">
            <a:alphaModFix/>
          </a:blip>
          <a:srcRect/>
          <a:stretch/>
        </p:blipFill>
        <p:spPr>
          <a:xfrm>
            <a:off x="4017487" y="5562798"/>
            <a:ext cx="1260554" cy="478335"/>
          </a:xfrm>
          <a:prstGeom prst="rect">
            <a:avLst/>
          </a:prstGeom>
          <a:noFill/>
          <a:ln>
            <a:noFill/>
          </a:ln>
        </p:spPr>
      </p:pic>
      <p:pic>
        <p:nvPicPr>
          <p:cNvPr id="527" name="Google Shape;527;g2284c6d3eb2_0_831"/>
          <p:cNvPicPr preferRelativeResize="0"/>
          <p:nvPr/>
        </p:nvPicPr>
        <p:blipFill rotWithShape="1">
          <a:blip r:embed="rId13">
            <a:alphaModFix/>
          </a:blip>
          <a:srcRect l="6392" t="-4218" r="6392" b="-4218"/>
          <a:stretch/>
        </p:blipFill>
        <p:spPr>
          <a:xfrm>
            <a:off x="4122709" y="3280583"/>
            <a:ext cx="780832" cy="970889"/>
          </a:xfrm>
          <a:prstGeom prst="rect">
            <a:avLst/>
          </a:prstGeom>
          <a:noFill/>
          <a:ln>
            <a:noFill/>
          </a:ln>
        </p:spPr>
      </p:pic>
      <p:sp>
        <p:nvSpPr>
          <p:cNvPr id="528" name="Google Shape;528;g2284c6d3eb2_0_831"/>
          <p:cNvSpPr txBox="1">
            <a:spLocks noGrp="1"/>
          </p:cNvSpPr>
          <p:nvPr>
            <p:ph type="sldNum" idx="12"/>
          </p:nvPr>
        </p:nvSpPr>
        <p:spPr>
          <a:xfrm>
            <a:off x="304800" y="6461347"/>
            <a:ext cx="373500" cy="228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en-US"/>
              <a:t>4</a:t>
            </a:fld>
            <a:endParaRPr/>
          </a:p>
        </p:txBody>
      </p:sp>
      <p:sp>
        <p:nvSpPr>
          <p:cNvPr id="529" name="Google Shape;529;g2284c6d3eb2_0_831"/>
          <p:cNvSpPr txBox="1">
            <a:spLocks noGrp="1"/>
          </p:cNvSpPr>
          <p:nvPr>
            <p:ph type="body" idx="2"/>
          </p:nvPr>
        </p:nvSpPr>
        <p:spPr>
          <a:xfrm>
            <a:off x="639764" y="6471495"/>
            <a:ext cx="3591000" cy="184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800"/>
              <a:buNone/>
            </a:pPr>
            <a:r>
              <a:rPr lang="en-US"/>
              <a:t>Building a Better Future Using Carbon for Good</a:t>
            </a:r>
            <a:endParaRPr/>
          </a:p>
          <a:p>
            <a:pPr marL="0" lvl="0" indent="0" algn="l" rtl="0">
              <a:lnSpc>
                <a:spcPct val="90000"/>
              </a:lnSpc>
              <a:spcBef>
                <a:spcPts val="1000"/>
              </a:spcBef>
              <a:spcAft>
                <a:spcPts val="0"/>
              </a:spcAft>
              <a:buClr>
                <a:schemeClr val="dk1"/>
              </a:buClr>
              <a:buSzPts val="850"/>
              <a:buNone/>
            </a:pPr>
            <a:endParaRPr/>
          </a:p>
        </p:txBody>
      </p:sp>
      <p:sp>
        <p:nvSpPr>
          <p:cNvPr id="4" name="Rectangle 3">
            <a:extLst>
              <a:ext uri="{FF2B5EF4-FFF2-40B4-BE49-F238E27FC236}">
                <a16:creationId xmlns:a16="http://schemas.microsoft.com/office/drawing/2014/main" id="{E529FBE8-BD02-7025-C31F-BE42D5A20C80}"/>
              </a:ext>
            </a:extLst>
          </p:cNvPr>
          <p:cNvSpPr/>
          <p:nvPr/>
        </p:nvSpPr>
        <p:spPr>
          <a:xfrm>
            <a:off x="317326" y="1240077"/>
            <a:ext cx="3149466" cy="4985732"/>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oogle Shape;672;p11" descr="A person standing in front of a building&#10;&#10;Description automatically generated">
            <a:extLst>
              <a:ext uri="{FF2B5EF4-FFF2-40B4-BE49-F238E27FC236}">
                <a16:creationId xmlns:a16="http://schemas.microsoft.com/office/drawing/2014/main" id="{3510EC46-BFE4-A94D-D2A1-F55597119069}"/>
              </a:ext>
            </a:extLst>
          </p:cNvPr>
          <p:cNvPicPr preferRelativeResize="0">
            <a:picLocks noChangeAspect="1"/>
          </p:cNvPicPr>
          <p:nvPr/>
        </p:nvPicPr>
        <p:blipFill rotWithShape="1">
          <a:blip r:embed="rId14">
            <a:alphaModFix/>
          </a:blip>
          <a:srcRect/>
          <a:stretch/>
        </p:blipFill>
        <p:spPr>
          <a:xfrm>
            <a:off x="8416626" y="3263015"/>
            <a:ext cx="2560320" cy="1402164"/>
          </a:xfrm>
          <a:prstGeom prst="rect">
            <a:avLst/>
          </a:prstGeom>
          <a:noFill/>
          <a:ln w="38100" cap="flat" cmpd="sng">
            <a:noFill/>
            <a:prstDash val="solid"/>
            <a:round/>
            <a:headEnd type="none" w="sm" len="sm"/>
            <a:tailEnd type="none" w="sm" len="sm"/>
          </a:ln>
        </p:spPr>
      </p:pic>
      <p:pic>
        <p:nvPicPr>
          <p:cNvPr id="7" name="Google Shape;666;p11" descr="A large room&#10;&#10;Description automatically generated">
            <a:extLst>
              <a:ext uri="{FF2B5EF4-FFF2-40B4-BE49-F238E27FC236}">
                <a16:creationId xmlns:a16="http://schemas.microsoft.com/office/drawing/2014/main" id="{69B51C94-ECA2-5511-EC33-DA24C9CDB764}"/>
              </a:ext>
            </a:extLst>
          </p:cNvPr>
          <p:cNvPicPr preferRelativeResize="0">
            <a:picLocks noChangeAspect="1"/>
          </p:cNvPicPr>
          <p:nvPr/>
        </p:nvPicPr>
        <p:blipFill rotWithShape="1">
          <a:blip r:embed="rId15">
            <a:alphaModFix/>
          </a:blip>
          <a:srcRect/>
          <a:stretch/>
        </p:blipFill>
        <p:spPr>
          <a:xfrm>
            <a:off x="8416626" y="1836807"/>
            <a:ext cx="2560320" cy="1340018"/>
          </a:xfrm>
          <a:prstGeom prst="rect">
            <a:avLst/>
          </a:prstGeom>
          <a:noFill/>
          <a:ln w="38100" cap="flat" cmpd="sng">
            <a:noFill/>
            <a:prstDash val="solid"/>
            <a:round/>
            <a:headEnd type="none" w="sm" len="sm"/>
            <a:tailEnd type="none" w="sm" len="sm"/>
          </a:ln>
        </p:spPr>
      </p:pic>
      <p:pic>
        <p:nvPicPr>
          <p:cNvPr id="8" name="Picture 7">
            <a:extLst>
              <a:ext uri="{FF2B5EF4-FFF2-40B4-BE49-F238E27FC236}">
                <a16:creationId xmlns:a16="http://schemas.microsoft.com/office/drawing/2014/main" id="{90AFC348-5A98-11FB-6BF7-37FBFC08E23A}"/>
              </a:ext>
            </a:extLst>
          </p:cNvPr>
          <p:cNvPicPr>
            <a:picLocks noChangeAspect="1"/>
          </p:cNvPicPr>
          <p:nvPr/>
        </p:nvPicPr>
        <p:blipFill rotWithShape="1">
          <a:blip r:embed="rId16" cstate="print">
            <a:extLst>
              <a:ext uri="{28A0092B-C50C-407E-A947-70E740481C1C}">
                <a14:useLocalDpi xmlns:a14="http://schemas.microsoft.com/office/drawing/2010/main"/>
              </a:ext>
            </a:extLst>
          </a:blip>
          <a:srcRect/>
          <a:stretch/>
        </p:blipFill>
        <p:spPr>
          <a:xfrm>
            <a:off x="8416626" y="4751370"/>
            <a:ext cx="2560320" cy="1388400"/>
          </a:xfrm>
          <a:prstGeom prst="rect">
            <a:avLst/>
          </a:prstGeom>
        </p:spPr>
      </p:pic>
    </p:spTree>
    <p:extLst>
      <p:ext uri="{BB962C8B-B14F-4D97-AF65-F5344CB8AC3E}">
        <p14:creationId xmlns:p14="http://schemas.microsoft.com/office/powerpoint/2010/main" val="2734821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g2284c6d3eb2_0_831"/>
          <p:cNvSpPr txBox="1">
            <a:spLocks noGrp="1"/>
          </p:cNvSpPr>
          <p:nvPr>
            <p:ph type="body" idx="1"/>
          </p:nvPr>
        </p:nvSpPr>
        <p:spPr>
          <a:xfrm>
            <a:off x="352425" y="349841"/>
            <a:ext cx="11839500" cy="501600"/>
          </a:xfrm>
          <a:prstGeom prst="rect">
            <a:avLst/>
          </a:prstGeom>
          <a:noFill/>
          <a:ln>
            <a:noFill/>
          </a:ln>
        </p:spPr>
        <p:txBody>
          <a:bodyPr spcFirstLastPara="1" wrap="square" lIns="36000" tIns="36000" rIns="0" bIns="45700" anchor="t" anchorCtr="0">
            <a:noAutofit/>
          </a:bodyPr>
          <a:lstStyle/>
          <a:p>
            <a:pPr marL="0" lvl="0" indent="0" algn="l" rtl="0">
              <a:lnSpc>
                <a:spcPct val="90000"/>
              </a:lnSpc>
              <a:spcBef>
                <a:spcPts val="0"/>
              </a:spcBef>
              <a:spcAft>
                <a:spcPts val="0"/>
              </a:spcAft>
              <a:buClr>
                <a:srgbClr val="262626"/>
              </a:buClr>
              <a:buSzPts val="1700"/>
              <a:buFont typeface="Verdana"/>
              <a:buNone/>
            </a:pPr>
            <a:r>
              <a:rPr lang="en-US" sz="2000" dirty="0" err="1"/>
              <a:t>CarbonBuilt’s</a:t>
            </a:r>
            <a:r>
              <a:rPr lang="en-US" sz="2000" dirty="0"/>
              <a:t> solutions are based on a decade of research, development and demonstration</a:t>
            </a:r>
            <a:endParaRPr sz="2800" b="0" dirty="0">
              <a:solidFill>
                <a:schemeClr val="accent1"/>
              </a:solidFill>
              <a:latin typeface="Arial"/>
              <a:ea typeface="Arial"/>
              <a:cs typeface="Arial"/>
              <a:sym typeface="Arial"/>
            </a:endParaRPr>
          </a:p>
        </p:txBody>
      </p:sp>
      <p:sp>
        <p:nvSpPr>
          <p:cNvPr id="491" name="Google Shape;491;g2284c6d3eb2_0_831"/>
          <p:cNvSpPr txBox="1">
            <a:spLocks noGrp="1"/>
          </p:cNvSpPr>
          <p:nvPr>
            <p:ph type="body" idx="2"/>
          </p:nvPr>
        </p:nvSpPr>
        <p:spPr>
          <a:xfrm>
            <a:off x="853019" y="8628660"/>
            <a:ext cx="4788000" cy="245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800"/>
              <a:buNone/>
            </a:pPr>
            <a:r>
              <a:rPr lang="en-US"/>
              <a:t>Building a Better Future Using Carbon for Good</a:t>
            </a:r>
            <a:endParaRPr/>
          </a:p>
          <a:p>
            <a:pPr marL="0" lvl="0" indent="0" algn="l" rtl="0">
              <a:lnSpc>
                <a:spcPct val="90000"/>
              </a:lnSpc>
              <a:spcBef>
                <a:spcPts val="1100"/>
              </a:spcBef>
              <a:spcAft>
                <a:spcPts val="0"/>
              </a:spcAft>
              <a:buClr>
                <a:schemeClr val="dk1"/>
              </a:buClr>
              <a:buSzPts val="800"/>
              <a:buNone/>
            </a:pPr>
            <a:endParaRPr/>
          </a:p>
        </p:txBody>
      </p:sp>
      <p:sp>
        <p:nvSpPr>
          <p:cNvPr id="492" name="Google Shape;492;g2284c6d3eb2_0_831"/>
          <p:cNvSpPr txBox="1">
            <a:spLocks noGrp="1"/>
          </p:cNvSpPr>
          <p:nvPr>
            <p:ph type="sldNum" idx="12"/>
          </p:nvPr>
        </p:nvSpPr>
        <p:spPr>
          <a:xfrm>
            <a:off x="406400" y="8615129"/>
            <a:ext cx="498000" cy="30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en-US"/>
              <a:t>5</a:t>
            </a:fld>
            <a:endParaRPr/>
          </a:p>
        </p:txBody>
      </p:sp>
      <p:sp>
        <p:nvSpPr>
          <p:cNvPr id="493" name="Google Shape;493;g2284c6d3eb2_0_831"/>
          <p:cNvSpPr/>
          <p:nvPr/>
        </p:nvSpPr>
        <p:spPr>
          <a:xfrm>
            <a:off x="7408833" y="1335700"/>
            <a:ext cx="4386300" cy="752100"/>
          </a:xfrm>
          <a:prstGeom prst="homePlate">
            <a:avLst>
              <a:gd name="adj" fmla="val 50000"/>
            </a:avLst>
          </a:prstGeom>
          <a:solidFill>
            <a:srgbClr val="96C7F8"/>
          </a:solidFill>
          <a:ln>
            <a:noFill/>
          </a:ln>
        </p:spPr>
        <p:txBody>
          <a:bodyPr spcFirstLastPara="1" wrap="square" lIns="252000" tIns="144000" rIns="216000" bIns="45700" anchor="ctr" anchorCtr="0">
            <a:noAutofit/>
          </a:bodyPr>
          <a:lstStyle/>
          <a:p>
            <a:pPr marL="12700" marR="0" lvl="0" indent="0" algn="l" rtl="0">
              <a:lnSpc>
                <a:spcPct val="60000"/>
              </a:lnSpc>
              <a:spcBef>
                <a:spcPts val="0"/>
              </a:spcBef>
              <a:spcAft>
                <a:spcPts val="0"/>
              </a:spcAft>
              <a:buClr>
                <a:schemeClr val="dk1"/>
              </a:buClr>
              <a:buSzPts val="1500"/>
              <a:buFont typeface="Arial"/>
              <a:buNone/>
            </a:pPr>
            <a:r>
              <a:rPr lang="en-US" sz="1600" b="1" i="0" u="none" strike="noStrike" cap="none">
                <a:solidFill>
                  <a:schemeClr val="dk2"/>
                </a:solidFill>
                <a:latin typeface="Arial"/>
                <a:ea typeface="Arial"/>
                <a:cs typeface="Arial"/>
                <a:sym typeface="Arial"/>
              </a:rPr>
              <a:t>Commercialization</a:t>
            </a:r>
            <a:endParaRPr sz="1600"/>
          </a:p>
          <a:p>
            <a:pPr marL="12700" marR="0" lvl="0" indent="0" algn="l" rtl="0">
              <a:lnSpc>
                <a:spcPct val="60000"/>
              </a:lnSpc>
              <a:spcBef>
                <a:spcPts val="1100"/>
              </a:spcBef>
              <a:spcAft>
                <a:spcPts val="0"/>
              </a:spcAft>
              <a:buClr>
                <a:schemeClr val="dk1"/>
              </a:buClr>
              <a:buSzPts val="1500"/>
              <a:buFont typeface="Arial"/>
              <a:buNone/>
            </a:pPr>
            <a:r>
              <a:rPr lang="en-US" sz="1600" b="0" i="0" u="none" strike="noStrike" cap="none">
                <a:solidFill>
                  <a:schemeClr val="dk2"/>
                </a:solidFill>
                <a:latin typeface="Arial"/>
                <a:ea typeface="Arial"/>
                <a:cs typeface="Arial"/>
                <a:sym typeface="Arial"/>
              </a:rPr>
              <a:t>2021 - Present</a:t>
            </a:r>
            <a:endParaRPr sz="1600"/>
          </a:p>
        </p:txBody>
      </p:sp>
      <p:sp>
        <p:nvSpPr>
          <p:cNvPr id="494" name="Google Shape;494;g2284c6d3eb2_0_831"/>
          <p:cNvSpPr/>
          <p:nvPr/>
        </p:nvSpPr>
        <p:spPr>
          <a:xfrm>
            <a:off x="3587067" y="1335700"/>
            <a:ext cx="3756300" cy="752100"/>
          </a:xfrm>
          <a:prstGeom prst="homePlate">
            <a:avLst>
              <a:gd name="adj" fmla="val 50000"/>
            </a:avLst>
          </a:prstGeom>
          <a:solidFill>
            <a:srgbClr val="DEB4A3"/>
          </a:solidFill>
          <a:ln>
            <a:noFill/>
          </a:ln>
        </p:spPr>
        <p:txBody>
          <a:bodyPr spcFirstLastPara="1" wrap="square" lIns="252000" tIns="144000" rIns="216000" bIns="45700" anchor="ctr" anchorCtr="0">
            <a:noAutofit/>
          </a:bodyPr>
          <a:lstStyle/>
          <a:p>
            <a:pPr marL="12700" marR="0" lvl="0" indent="0" algn="l" rtl="0">
              <a:lnSpc>
                <a:spcPct val="60000"/>
              </a:lnSpc>
              <a:spcBef>
                <a:spcPts val="0"/>
              </a:spcBef>
              <a:spcAft>
                <a:spcPts val="0"/>
              </a:spcAft>
              <a:buClr>
                <a:schemeClr val="dk1"/>
              </a:buClr>
              <a:buSzPts val="1500"/>
              <a:buFont typeface="Arial"/>
              <a:buNone/>
            </a:pPr>
            <a:r>
              <a:rPr lang="en-US" sz="1600" b="1" i="0" u="none" strike="noStrike" cap="none" dirty="0">
                <a:solidFill>
                  <a:schemeClr val="dk2"/>
                </a:solidFill>
                <a:highlight>
                  <a:srgbClr val="DEB4A3"/>
                </a:highlight>
                <a:latin typeface="Arial"/>
                <a:ea typeface="Arial"/>
                <a:cs typeface="Arial"/>
                <a:sym typeface="Arial"/>
              </a:rPr>
              <a:t>Scale Demonstrations</a:t>
            </a:r>
            <a:endParaRPr sz="1600" dirty="0">
              <a:highlight>
                <a:srgbClr val="DEB4A3"/>
              </a:highlight>
            </a:endParaRPr>
          </a:p>
          <a:p>
            <a:pPr marL="12700" marR="0" lvl="0" indent="0" algn="l" rtl="0">
              <a:lnSpc>
                <a:spcPct val="60000"/>
              </a:lnSpc>
              <a:spcBef>
                <a:spcPts val="1100"/>
              </a:spcBef>
              <a:spcAft>
                <a:spcPts val="0"/>
              </a:spcAft>
              <a:buClr>
                <a:schemeClr val="dk1"/>
              </a:buClr>
              <a:buSzPts val="1500"/>
              <a:buFont typeface="Arial"/>
              <a:buNone/>
            </a:pPr>
            <a:r>
              <a:rPr lang="en-US" sz="1600" b="0" i="0" u="none" strike="noStrike" cap="none" dirty="0">
                <a:solidFill>
                  <a:schemeClr val="dk2"/>
                </a:solidFill>
                <a:highlight>
                  <a:srgbClr val="DEB4A3"/>
                </a:highlight>
                <a:latin typeface="Arial"/>
                <a:ea typeface="Arial"/>
                <a:cs typeface="Arial"/>
                <a:sym typeface="Arial"/>
              </a:rPr>
              <a:t>2019 - 2021</a:t>
            </a:r>
            <a:endParaRPr sz="1600" dirty="0">
              <a:highlight>
                <a:srgbClr val="DEB4A3"/>
              </a:highlight>
            </a:endParaRPr>
          </a:p>
        </p:txBody>
      </p:sp>
      <p:sp>
        <p:nvSpPr>
          <p:cNvPr id="495" name="Google Shape;495;g2284c6d3eb2_0_831"/>
          <p:cNvSpPr/>
          <p:nvPr/>
        </p:nvSpPr>
        <p:spPr>
          <a:xfrm>
            <a:off x="403866" y="1335700"/>
            <a:ext cx="3050400" cy="752100"/>
          </a:xfrm>
          <a:prstGeom prst="homePlate">
            <a:avLst>
              <a:gd name="adj" fmla="val 50000"/>
            </a:avLst>
          </a:prstGeom>
          <a:solidFill>
            <a:srgbClr val="A2BDC4"/>
          </a:solidFill>
          <a:ln>
            <a:noFill/>
          </a:ln>
        </p:spPr>
        <p:txBody>
          <a:bodyPr spcFirstLastPara="1" wrap="square" lIns="252000" tIns="144000" rIns="216000" bIns="45700" anchor="ctr" anchorCtr="0">
            <a:noAutofit/>
          </a:bodyPr>
          <a:lstStyle/>
          <a:p>
            <a:pPr marL="12700" marR="0" lvl="0" indent="0" algn="l" rtl="0">
              <a:lnSpc>
                <a:spcPct val="60000"/>
              </a:lnSpc>
              <a:spcBef>
                <a:spcPts val="0"/>
              </a:spcBef>
              <a:spcAft>
                <a:spcPts val="0"/>
              </a:spcAft>
              <a:buClr>
                <a:schemeClr val="dk1"/>
              </a:buClr>
              <a:buSzPts val="1500"/>
              <a:buFont typeface="Arial"/>
              <a:buNone/>
            </a:pPr>
            <a:r>
              <a:rPr lang="en-US" sz="1600" b="1" i="0" u="none" strike="noStrike" cap="none" dirty="0">
                <a:solidFill>
                  <a:schemeClr val="dk2"/>
                </a:solidFill>
                <a:latin typeface="Arial"/>
                <a:ea typeface="Arial"/>
                <a:cs typeface="Arial"/>
                <a:sym typeface="Arial"/>
              </a:rPr>
              <a:t>Foundational Research</a:t>
            </a:r>
            <a:endParaRPr sz="1600" dirty="0"/>
          </a:p>
          <a:p>
            <a:pPr marL="12700" marR="0" lvl="0" indent="0" algn="l" rtl="0">
              <a:lnSpc>
                <a:spcPct val="60000"/>
              </a:lnSpc>
              <a:spcBef>
                <a:spcPts val="1100"/>
              </a:spcBef>
              <a:spcAft>
                <a:spcPts val="0"/>
              </a:spcAft>
              <a:buClr>
                <a:schemeClr val="dk1"/>
              </a:buClr>
              <a:buSzPts val="1500"/>
              <a:buFont typeface="Arial"/>
              <a:buNone/>
            </a:pPr>
            <a:r>
              <a:rPr lang="en-US" sz="1600" b="0" i="0" u="none" strike="noStrike" cap="none" dirty="0">
                <a:solidFill>
                  <a:schemeClr val="dk2"/>
                </a:solidFill>
                <a:latin typeface="Arial"/>
                <a:ea typeface="Arial"/>
                <a:cs typeface="Arial"/>
                <a:sym typeface="Arial"/>
              </a:rPr>
              <a:t>2013 - Present</a:t>
            </a:r>
            <a:endParaRPr sz="1600" dirty="0"/>
          </a:p>
        </p:txBody>
      </p:sp>
      <p:pic>
        <p:nvPicPr>
          <p:cNvPr id="496" name="Google Shape;496;g2284c6d3eb2_0_831"/>
          <p:cNvPicPr preferRelativeResize="0"/>
          <p:nvPr/>
        </p:nvPicPr>
        <p:blipFill rotWithShape="1">
          <a:blip r:embed="rId3">
            <a:alphaModFix/>
          </a:blip>
          <a:srcRect/>
          <a:stretch/>
        </p:blipFill>
        <p:spPr>
          <a:xfrm>
            <a:off x="430453" y="5314267"/>
            <a:ext cx="2831445" cy="802371"/>
          </a:xfrm>
          <a:prstGeom prst="rect">
            <a:avLst/>
          </a:prstGeom>
          <a:noFill/>
          <a:ln>
            <a:noFill/>
          </a:ln>
        </p:spPr>
      </p:pic>
      <p:pic>
        <p:nvPicPr>
          <p:cNvPr id="497" name="Google Shape;497;g2284c6d3eb2_0_831"/>
          <p:cNvPicPr preferRelativeResize="0"/>
          <p:nvPr/>
        </p:nvPicPr>
        <p:blipFill rotWithShape="1">
          <a:blip r:embed="rId4">
            <a:alphaModFix/>
          </a:blip>
          <a:srcRect/>
          <a:stretch/>
        </p:blipFill>
        <p:spPr>
          <a:xfrm>
            <a:off x="475537" y="2557115"/>
            <a:ext cx="2741276" cy="582915"/>
          </a:xfrm>
          <a:prstGeom prst="rect">
            <a:avLst/>
          </a:prstGeom>
          <a:noFill/>
          <a:ln>
            <a:noFill/>
          </a:ln>
        </p:spPr>
      </p:pic>
      <p:pic>
        <p:nvPicPr>
          <p:cNvPr id="498" name="Google Shape;498;g2284c6d3eb2_0_831"/>
          <p:cNvPicPr preferRelativeResize="0"/>
          <p:nvPr/>
        </p:nvPicPr>
        <p:blipFill rotWithShape="1">
          <a:blip r:embed="rId5">
            <a:alphaModFix/>
          </a:blip>
          <a:srcRect/>
          <a:stretch/>
        </p:blipFill>
        <p:spPr>
          <a:xfrm>
            <a:off x="687086" y="4387103"/>
            <a:ext cx="2318180" cy="582915"/>
          </a:xfrm>
          <a:prstGeom prst="rect">
            <a:avLst/>
          </a:prstGeom>
          <a:noFill/>
          <a:ln>
            <a:noFill/>
          </a:ln>
        </p:spPr>
      </p:pic>
      <p:pic>
        <p:nvPicPr>
          <p:cNvPr id="499" name="Google Shape;499;g2284c6d3eb2_0_831"/>
          <p:cNvPicPr preferRelativeResize="0"/>
          <p:nvPr/>
        </p:nvPicPr>
        <p:blipFill rotWithShape="1">
          <a:blip r:embed="rId6">
            <a:alphaModFix/>
          </a:blip>
          <a:srcRect/>
          <a:stretch/>
        </p:blipFill>
        <p:spPr>
          <a:xfrm>
            <a:off x="749461" y="3484279"/>
            <a:ext cx="2193428" cy="558575"/>
          </a:xfrm>
          <a:prstGeom prst="rect">
            <a:avLst/>
          </a:prstGeom>
          <a:noFill/>
          <a:ln>
            <a:noFill/>
          </a:ln>
        </p:spPr>
      </p:pic>
      <p:pic>
        <p:nvPicPr>
          <p:cNvPr id="502" name="Google Shape;502;g2284c6d3eb2_0_831"/>
          <p:cNvPicPr preferRelativeResize="0"/>
          <p:nvPr/>
        </p:nvPicPr>
        <p:blipFill rotWithShape="1">
          <a:blip r:embed="rId7">
            <a:alphaModFix/>
          </a:blip>
          <a:srcRect/>
          <a:stretch/>
        </p:blipFill>
        <p:spPr>
          <a:xfrm>
            <a:off x="8212775" y="4008277"/>
            <a:ext cx="1062887" cy="506532"/>
          </a:xfrm>
          <a:prstGeom prst="rect">
            <a:avLst/>
          </a:prstGeom>
          <a:noFill/>
          <a:ln>
            <a:noFill/>
          </a:ln>
        </p:spPr>
      </p:pic>
      <p:pic>
        <p:nvPicPr>
          <p:cNvPr id="503" name="Google Shape;503;g2284c6d3eb2_0_831"/>
          <p:cNvPicPr preferRelativeResize="0"/>
          <p:nvPr/>
        </p:nvPicPr>
        <p:blipFill rotWithShape="1">
          <a:blip r:embed="rId8">
            <a:alphaModFix/>
          </a:blip>
          <a:srcRect/>
          <a:stretch/>
        </p:blipFill>
        <p:spPr>
          <a:xfrm>
            <a:off x="8359839" y="2381081"/>
            <a:ext cx="2470720" cy="274525"/>
          </a:xfrm>
          <a:prstGeom prst="rect">
            <a:avLst/>
          </a:prstGeom>
          <a:noFill/>
          <a:ln>
            <a:noFill/>
          </a:ln>
        </p:spPr>
      </p:pic>
      <p:pic>
        <p:nvPicPr>
          <p:cNvPr id="504" name="Google Shape;504;g2284c6d3eb2_0_831"/>
          <p:cNvPicPr preferRelativeResize="0"/>
          <p:nvPr/>
        </p:nvPicPr>
        <p:blipFill rotWithShape="1">
          <a:blip r:embed="rId9">
            <a:alphaModFix/>
          </a:blip>
          <a:srcRect/>
          <a:stretch/>
        </p:blipFill>
        <p:spPr>
          <a:xfrm>
            <a:off x="8352834" y="2921573"/>
            <a:ext cx="1220986" cy="675612"/>
          </a:xfrm>
          <a:prstGeom prst="rect">
            <a:avLst/>
          </a:prstGeom>
          <a:noFill/>
          <a:ln>
            <a:noFill/>
          </a:ln>
        </p:spPr>
      </p:pic>
      <p:pic>
        <p:nvPicPr>
          <p:cNvPr id="505" name="Google Shape;505;g2284c6d3eb2_0_831"/>
          <p:cNvPicPr preferRelativeResize="0"/>
          <p:nvPr/>
        </p:nvPicPr>
        <p:blipFill rotWithShape="1">
          <a:blip r:embed="rId10">
            <a:alphaModFix/>
          </a:blip>
          <a:srcRect/>
          <a:stretch/>
        </p:blipFill>
        <p:spPr>
          <a:xfrm>
            <a:off x="9889843" y="2940167"/>
            <a:ext cx="1519838" cy="254098"/>
          </a:xfrm>
          <a:prstGeom prst="rect">
            <a:avLst/>
          </a:prstGeom>
          <a:noFill/>
          <a:ln>
            <a:noFill/>
          </a:ln>
        </p:spPr>
      </p:pic>
      <p:pic>
        <p:nvPicPr>
          <p:cNvPr id="506" name="Google Shape;506;g2284c6d3eb2_0_831"/>
          <p:cNvPicPr preferRelativeResize="0"/>
          <p:nvPr/>
        </p:nvPicPr>
        <p:blipFill rotWithShape="1">
          <a:blip r:embed="rId11">
            <a:alphaModFix/>
          </a:blip>
          <a:srcRect/>
          <a:stretch/>
        </p:blipFill>
        <p:spPr>
          <a:xfrm>
            <a:off x="9378606" y="4095112"/>
            <a:ext cx="1061640" cy="301074"/>
          </a:xfrm>
          <a:prstGeom prst="rect">
            <a:avLst/>
          </a:prstGeom>
          <a:noFill/>
          <a:ln>
            <a:noFill/>
          </a:ln>
        </p:spPr>
      </p:pic>
      <p:sp>
        <p:nvSpPr>
          <p:cNvPr id="507" name="Google Shape;507;g2284c6d3eb2_0_831"/>
          <p:cNvSpPr txBox="1"/>
          <p:nvPr/>
        </p:nvSpPr>
        <p:spPr>
          <a:xfrm>
            <a:off x="7444963" y="2796248"/>
            <a:ext cx="10257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200"/>
              <a:buFont typeface="Arial"/>
              <a:buNone/>
            </a:pPr>
            <a:r>
              <a:rPr lang="en-US" sz="1200" b="0" i="1" u="none" strike="noStrike" cap="none">
                <a:solidFill>
                  <a:schemeClr val="dk1"/>
                </a:solidFill>
                <a:latin typeface="Arial"/>
                <a:ea typeface="Arial"/>
                <a:cs typeface="Arial"/>
                <a:sym typeface="Arial"/>
              </a:rPr>
              <a:t>Investors</a:t>
            </a:r>
            <a:endParaRPr sz="1500"/>
          </a:p>
        </p:txBody>
      </p:sp>
      <p:cxnSp>
        <p:nvCxnSpPr>
          <p:cNvPr id="508" name="Google Shape;508;g2284c6d3eb2_0_831"/>
          <p:cNvCxnSpPr/>
          <p:nvPr/>
        </p:nvCxnSpPr>
        <p:spPr>
          <a:xfrm>
            <a:off x="7664833" y="3782000"/>
            <a:ext cx="4222800" cy="15900"/>
          </a:xfrm>
          <a:prstGeom prst="straightConnector1">
            <a:avLst/>
          </a:prstGeom>
          <a:noFill/>
          <a:ln w="9525" cap="flat" cmpd="sng">
            <a:solidFill>
              <a:srgbClr val="A2BDC4"/>
            </a:solidFill>
            <a:prstDash val="solid"/>
            <a:miter lim="800000"/>
            <a:headEnd type="none" w="sm" len="sm"/>
            <a:tailEnd type="none" w="sm" len="sm"/>
          </a:ln>
        </p:spPr>
      </p:cxnSp>
      <p:sp>
        <p:nvSpPr>
          <p:cNvPr id="509" name="Google Shape;509;g2284c6d3eb2_0_831"/>
          <p:cNvSpPr txBox="1"/>
          <p:nvPr/>
        </p:nvSpPr>
        <p:spPr>
          <a:xfrm>
            <a:off x="7444963" y="4227544"/>
            <a:ext cx="10257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200"/>
              <a:buFont typeface="Arial"/>
              <a:buNone/>
            </a:pPr>
            <a:r>
              <a:rPr lang="en-US" sz="1200" b="0" i="1" u="none" strike="noStrike" cap="none">
                <a:solidFill>
                  <a:schemeClr val="dk1"/>
                </a:solidFill>
                <a:latin typeface="Arial"/>
                <a:ea typeface="Arial"/>
                <a:cs typeface="Arial"/>
                <a:sym typeface="Arial"/>
              </a:rPr>
              <a:t>Carbon Credit Buyers</a:t>
            </a:r>
            <a:endParaRPr sz="1500"/>
          </a:p>
        </p:txBody>
      </p:sp>
      <p:cxnSp>
        <p:nvCxnSpPr>
          <p:cNvPr id="510" name="Google Shape;510;g2284c6d3eb2_0_831"/>
          <p:cNvCxnSpPr/>
          <p:nvPr/>
        </p:nvCxnSpPr>
        <p:spPr>
          <a:xfrm>
            <a:off x="7500933" y="5294767"/>
            <a:ext cx="4386300" cy="8700"/>
          </a:xfrm>
          <a:prstGeom prst="straightConnector1">
            <a:avLst/>
          </a:prstGeom>
          <a:noFill/>
          <a:ln w="9525" cap="flat" cmpd="sng">
            <a:solidFill>
              <a:srgbClr val="A2BDC4"/>
            </a:solidFill>
            <a:prstDash val="solid"/>
            <a:miter lim="800000"/>
            <a:headEnd type="none" w="sm" len="sm"/>
            <a:tailEnd type="none" w="sm" len="sm"/>
          </a:ln>
        </p:spPr>
      </p:cxnSp>
      <p:sp>
        <p:nvSpPr>
          <p:cNvPr id="511" name="Google Shape;511;g2284c6d3eb2_0_831"/>
          <p:cNvSpPr txBox="1"/>
          <p:nvPr/>
        </p:nvSpPr>
        <p:spPr>
          <a:xfrm>
            <a:off x="7444979" y="5558360"/>
            <a:ext cx="1025700" cy="461624"/>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Clr>
                <a:schemeClr val="dk1"/>
              </a:buClr>
              <a:buSzPts val="1200"/>
              <a:buFont typeface="Arial"/>
              <a:buNone/>
            </a:pPr>
            <a:r>
              <a:rPr lang="en-US" sz="1200" b="0" i="1" u="none" strike="noStrike" cap="none" dirty="0">
                <a:solidFill>
                  <a:schemeClr val="dk1"/>
                </a:solidFill>
                <a:latin typeface="Arial"/>
                <a:ea typeface="Arial"/>
                <a:cs typeface="Arial"/>
                <a:sym typeface="Arial"/>
              </a:rPr>
              <a:t>Other</a:t>
            </a:r>
          </a:p>
          <a:p>
            <a:pPr marL="0" marR="0" lvl="0" indent="0" algn="l" rtl="0">
              <a:spcBef>
                <a:spcPts val="0"/>
              </a:spcBef>
              <a:spcAft>
                <a:spcPts val="0"/>
              </a:spcAft>
              <a:buClr>
                <a:schemeClr val="dk1"/>
              </a:buClr>
              <a:buSzPts val="1200"/>
              <a:buFont typeface="Arial"/>
              <a:buNone/>
            </a:pPr>
            <a:r>
              <a:rPr lang="en-US" sz="1200" b="0" i="1" u="none" strike="noStrike" cap="none" dirty="0">
                <a:solidFill>
                  <a:schemeClr val="dk1"/>
                </a:solidFill>
                <a:latin typeface="Arial"/>
                <a:ea typeface="Arial"/>
                <a:cs typeface="Arial"/>
                <a:sym typeface="Arial"/>
              </a:rPr>
              <a:t>Partners</a:t>
            </a:r>
            <a:endParaRPr sz="1900" b="0" i="0" u="none" strike="noStrike" cap="none" dirty="0">
              <a:solidFill>
                <a:schemeClr val="dk1"/>
              </a:solidFill>
              <a:latin typeface="Arial"/>
              <a:ea typeface="Arial"/>
              <a:cs typeface="Arial"/>
              <a:sym typeface="Arial"/>
            </a:endParaRPr>
          </a:p>
        </p:txBody>
      </p:sp>
      <p:pic>
        <p:nvPicPr>
          <p:cNvPr id="512" name="Google Shape;512;g2284c6d3eb2_0_831"/>
          <p:cNvPicPr preferRelativeResize="0"/>
          <p:nvPr/>
        </p:nvPicPr>
        <p:blipFill rotWithShape="1">
          <a:blip r:embed="rId5">
            <a:alphaModFix/>
          </a:blip>
          <a:srcRect/>
          <a:stretch/>
        </p:blipFill>
        <p:spPr>
          <a:xfrm>
            <a:off x="4238308" y="2392729"/>
            <a:ext cx="2318180" cy="582915"/>
          </a:xfrm>
          <a:prstGeom prst="rect">
            <a:avLst/>
          </a:prstGeom>
          <a:noFill/>
          <a:ln>
            <a:noFill/>
          </a:ln>
        </p:spPr>
      </p:pic>
      <p:pic>
        <p:nvPicPr>
          <p:cNvPr id="513" name="Google Shape;513;g2284c6d3eb2_0_831" descr="Foundamental - BuiltWorlds"/>
          <p:cNvPicPr preferRelativeResize="0"/>
          <p:nvPr/>
        </p:nvPicPr>
        <p:blipFill rotWithShape="1">
          <a:blip r:embed="rId12">
            <a:alphaModFix/>
          </a:blip>
          <a:srcRect/>
          <a:stretch/>
        </p:blipFill>
        <p:spPr>
          <a:xfrm>
            <a:off x="9847024" y="3404982"/>
            <a:ext cx="1747274" cy="165991"/>
          </a:xfrm>
          <a:prstGeom prst="rect">
            <a:avLst/>
          </a:prstGeom>
          <a:noFill/>
          <a:ln>
            <a:noFill/>
          </a:ln>
        </p:spPr>
      </p:pic>
      <p:pic>
        <p:nvPicPr>
          <p:cNvPr id="514" name="Google Shape;514;g2284c6d3eb2_0_831" descr="Jobs at University of California Office of the President | Careers in  Government"/>
          <p:cNvPicPr preferRelativeResize="0"/>
          <p:nvPr/>
        </p:nvPicPr>
        <p:blipFill rotWithShape="1">
          <a:blip r:embed="rId13">
            <a:alphaModFix/>
          </a:blip>
          <a:srcRect/>
          <a:stretch/>
        </p:blipFill>
        <p:spPr>
          <a:xfrm>
            <a:off x="10228198" y="4660942"/>
            <a:ext cx="973923" cy="428360"/>
          </a:xfrm>
          <a:prstGeom prst="rect">
            <a:avLst/>
          </a:prstGeom>
          <a:noFill/>
          <a:ln>
            <a:noFill/>
          </a:ln>
        </p:spPr>
      </p:pic>
      <p:pic>
        <p:nvPicPr>
          <p:cNvPr id="515" name="Google Shape;515;g2284c6d3eb2_0_831" descr="Patch | The platform scaling unified climate action"/>
          <p:cNvPicPr preferRelativeResize="0"/>
          <p:nvPr/>
        </p:nvPicPr>
        <p:blipFill rotWithShape="1">
          <a:blip r:embed="rId14">
            <a:alphaModFix/>
          </a:blip>
          <a:srcRect/>
          <a:stretch/>
        </p:blipFill>
        <p:spPr>
          <a:xfrm>
            <a:off x="8723301" y="4733775"/>
            <a:ext cx="1244241" cy="270738"/>
          </a:xfrm>
          <a:prstGeom prst="rect">
            <a:avLst/>
          </a:prstGeom>
          <a:noFill/>
          <a:ln>
            <a:noFill/>
          </a:ln>
        </p:spPr>
      </p:pic>
      <p:grpSp>
        <p:nvGrpSpPr>
          <p:cNvPr id="516" name="Google Shape;516;g2284c6d3eb2_0_831"/>
          <p:cNvGrpSpPr/>
          <p:nvPr/>
        </p:nvGrpSpPr>
        <p:grpSpPr>
          <a:xfrm>
            <a:off x="5162501" y="3246460"/>
            <a:ext cx="1435955" cy="1077849"/>
            <a:chOff x="6089611" y="2503506"/>
            <a:chExt cx="1022469" cy="767480"/>
          </a:xfrm>
        </p:grpSpPr>
        <p:pic>
          <p:nvPicPr>
            <p:cNvPr id="517" name="Google Shape;517;g2284c6d3eb2_0_831"/>
            <p:cNvPicPr preferRelativeResize="0"/>
            <p:nvPr/>
          </p:nvPicPr>
          <p:blipFill rotWithShape="1">
            <a:blip r:embed="rId15">
              <a:alphaModFix/>
            </a:blip>
            <a:srcRect/>
            <a:stretch/>
          </p:blipFill>
          <p:spPr>
            <a:xfrm>
              <a:off x="6096000" y="2503506"/>
              <a:ext cx="1016079" cy="415821"/>
            </a:xfrm>
            <a:prstGeom prst="rect">
              <a:avLst/>
            </a:prstGeom>
            <a:solidFill>
              <a:schemeClr val="dk1"/>
            </a:solidFill>
            <a:ln>
              <a:noFill/>
            </a:ln>
          </p:spPr>
        </p:pic>
        <p:pic>
          <p:nvPicPr>
            <p:cNvPr id="518" name="Google Shape;518;g2284c6d3eb2_0_831"/>
            <p:cNvPicPr preferRelativeResize="0"/>
            <p:nvPr/>
          </p:nvPicPr>
          <p:blipFill rotWithShape="1">
            <a:blip r:embed="rId16">
              <a:alphaModFix/>
            </a:blip>
            <a:srcRect/>
            <a:stretch/>
          </p:blipFill>
          <p:spPr>
            <a:xfrm>
              <a:off x="6089611" y="2919327"/>
              <a:ext cx="1022469" cy="351659"/>
            </a:xfrm>
            <a:prstGeom prst="rect">
              <a:avLst/>
            </a:prstGeom>
            <a:solidFill>
              <a:schemeClr val="dk1"/>
            </a:solidFill>
            <a:ln>
              <a:noFill/>
            </a:ln>
          </p:spPr>
        </p:pic>
      </p:grpSp>
      <p:pic>
        <p:nvPicPr>
          <p:cNvPr id="519" name="Google Shape;519;g2284c6d3eb2_0_831"/>
          <p:cNvPicPr preferRelativeResize="0"/>
          <p:nvPr/>
        </p:nvPicPr>
        <p:blipFill rotWithShape="1">
          <a:blip r:embed="rId17">
            <a:alphaModFix/>
          </a:blip>
          <a:srcRect/>
          <a:stretch/>
        </p:blipFill>
        <p:spPr>
          <a:xfrm>
            <a:off x="8231491" y="5580091"/>
            <a:ext cx="1716043" cy="427104"/>
          </a:xfrm>
          <a:prstGeom prst="rect">
            <a:avLst/>
          </a:prstGeom>
          <a:noFill/>
          <a:ln>
            <a:noFill/>
          </a:ln>
        </p:spPr>
      </p:pic>
      <p:pic>
        <p:nvPicPr>
          <p:cNvPr id="520" name="Google Shape;520;g2284c6d3eb2_0_831" descr="Waterproofing in Construction"/>
          <p:cNvPicPr preferRelativeResize="0"/>
          <p:nvPr/>
        </p:nvPicPr>
        <p:blipFill rotWithShape="1">
          <a:blip r:embed="rId18">
            <a:alphaModFix/>
          </a:blip>
          <a:srcRect/>
          <a:stretch/>
        </p:blipFill>
        <p:spPr>
          <a:xfrm>
            <a:off x="10293942" y="5542818"/>
            <a:ext cx="1379897" cy="501650"/>
          </a:xfrm>
          <a:prstGeom prst="rect">
            <a:avLst/>
          </a:prstGeom>
          <a:noFill/>
          <a:ln>
            <a:noFill/>
          </a:ln>
        </p:spPr>
      </p:pic>
      <p:pic>
        <p:nvPicPr>
          <p:cNvPr id="521" name="Google Shape;521;g2284c6d3eb2_0_831" descr="Climate Capital"/>
          <p:cNvPicPr preferRelativeResize="0"/>
          <p:nvPr/>
        </p:nvPicPr>
        <p:blipFill rotWithShape="1">
          <a:blip r:embed="rId19">
            <a:alphaModFix/>
          </a:blip>
          <a:srcRect/>
          <a:stretch/>
        </p:blipFill>
        <p:spPr>
          <a:xfrm>
            <a:off x="11095244" y="2268972"/>
            <a:ext cx="483971" cy="490482"/>
          </a:xfrm>
          <a:prstGeom prst="rect">
            <a:avLst/>
          </a:prstGeom>
          <a:noFill/>
          <a:ln>
            <a:noFill/>
          </a:ln>
        </p:spPr>
      </p:pic>
      <p:pic>
        <p:nvPicPr>
          <p:cNvPr id="522" name="Google Shape;522;g2284c6d3eb2_0_831"/>
          <p:cNvPicPr preferRelativeResize="0"/>
          <p:nvPr/>
        </p:nvPicPr>
        <p:blipFill rotWithShape="1">
          <a:blip r:embed="rId20">
            <a:alphaModFix/>
          </a:blip>
          <a:srcRect/>
          <a:stretch/>
        </p:blipFill>
        <p:spPr>
          <a:xfrm>
            <a:off x="10649762" y="4121539"/>
            <a:ext cx="1310388" cy="270448"/>
          </a:xfrm>
          <a:prstGeom prst="rect">
            <a:avLst/>
          </a:prstGeom>
          <a:noFill/>
          <a:ln>
            <a:noFill/>
          </a:ln>
        </p:spPr>
      </p:pic>
      <p:pic>
        <p:nvPicPr>
          <p:cNvPr id="523" name="Google Shape;523;g2284c6d3eb2_0_831"/>
          <p:cNvPicPr preferRelativeResize="0"/>
          <p:nvPr/>
        </p:nvPicPr>
        <p:blipFill rotWithShape="1">
          <a:blip r:embed="rId21">
            <a:alphaModFix/>
          </a:blip>
          <a:srcRect/>
          <a:stretch/>
        </p:blipFill>
        <p:spPr>
          <a:xfrm>
            <a:off x="4257362" y="4517337"/>
            <a:ext cx="780805" cy="715191"/>
          </a:xfrm>
          <a:prstGeom prst="rect">
            <a:avLst/>
          </a:prstGeom>
          <a:noFill/>
          <a:ln>
            <a:noFill/>
          </a:ln>
        </p:spPr>
      </p:pic>
      <p:pic>
        <p:nvPicPr>
          <p:cNvPr id="524" name="Google Shape;524;g2284c6d3eb2_0_831"/>
          <p:cNvPicPr preferRelativeResize="0"/>
          <p:nvPr/>
        </p:nvPicPr>
        <p:blipFill rotWithShape="1">
          <a:blip r:embed="rId22">
            <a:alphaModFix/>
          </a:blip>
          <a:srcRect/>
          <a:stretch/>
        </p:blipFill>
        <p:spPr>
          <a:xfrm>
            <a:off x="5625715" y="4641619"/>
            <a:ext cx="1112512" cy="466626"/>
          </a:xfrm>
          <a:prstGeom prst="rect">
            <a:avLst/>
          </a:prstGeom>
          <a:noFill/>
          <a:ln>
            <a:noFill/>
          </a:ln>
        </p:spPr>
      </p:pic>
      <p:pic>
        <p:nvPicPr>
          <p:cNvPr id="525" name="Google Shape;525;g2284c6d3eb2_0_831"/>
          <p:cNvPicPr preferRelativeResize="0"/>
          <p:nvPr/>
        </p:nvPicPr>
        <p:blipFill rotWithShape="1">
          <a:blip r:embed="rId23">
            <a:alphaModFix/>
          </a:blip>
          <a:srcRect/>
          <a:stretch/>
        </p:blipFill>
        <p:spPr>
          <a:xfrm>
            <a:off x="5625711" y="5444369"/>
            <a:ext cx="1112520" cy="715192"/>
          </a:xfrm>
          <a:prstGeom prst="rect">
            <a:avLst/>
          </a:prstGeom>
          <a:noFill/>
          <a:ln>
            <a:noFill/>
          </a:ln>
        </p:spPr>
      </p:pic>
      <p:pic>
        <p:nvPicPr>
          <p:cNvPr id="526" name="Google Shape;526;g2284c6d3eb2_0_831"/>
          <p:cNvPicPr preferRelativeResize="0"/>
          <p:nvPr/>
        </p:nvPicPr>
        <p:blipFill rotWithShape="1">
          <a:blip r:embed="rId24">
            <a:alphaModFix/>
          </a:blip>
          <a:srcRect/>
          <a:stretch/>
        </p:blipFill>
        <p:spPr>
          <a:xfrm>
            <a:off x="4017487" y="5562798"/>
            <a:ext cx="1260554" cy="478335"/>
          </a:xfrm>
          <a:prstGeom prst="rect">
            <a:avLst/>
          </a:prstGeom>
          <a:noFill/>
          <a:ln>
            <a:noFill/>
          </a:ln>
        </p:spPr>
      </p:pic>
      <p:pic>
        <p:nvPicPr>
          <p:cNvPr id="527" name="Google Shape;527;g2284c6d3eb2_0_831"/>
          <p:cNvPicPr preferRelativeResize="0"/>
          <p:nvPr/>
        </p:nvPicPr>
        <p:blipFill rotWithShape="1">
          <a:blip r:embed="rId25">
            <a:alphaModFix/>
          </a:blip>
          <a:srcRect l="6392" t="-4218" r="6392" b="-4218"/>
          <a:stretch/>
        </p:blipFill>
        <p:spPr>
          <a:xfrm>
            <a:off x="4122709" y="3280583"/>
            <a:ext cx="780832" cy="970889"/>
          </a:xfrm>
          <a:prstGeom prst="rect">
            <a:avLst/>
          </a:prstGeom>
          <a:noFill/>
          <a:ln>
            <a:noFill/>
          </a:ln>
        </p:spPr>
      </p:pic>
      <p:sp>
        <p:nvSpPr>
          <p:cNvPr id="528" name="Google Shape;528;g2284c6d3eb2_0_831"/>
          <p:cNvSpPr txBox="1">
            <a:spLocks noGrp="1"/>
          </p:cNvSpPr>
          <p:nvPr>
            <p:ph type="sldNum" idx="12"/>
          </p:nvPr>
        </p:nvSpPr>
        <p:spPr>
          <a:xfrm>
            <a:off x="304800" y="6461347"/>
            <a:ext cx="373500" cy="228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en-US"/>
              <a:t>5</a:t>
            </a:fld>
            <a:endParaRPr/>
          </a:p>
        </p:txBody>
      </p:sp>
      <p:sp>
        <p:nvSpPr>
          <p:cNvPr id="529" name="Google Shape;529;g2284c6d3eb2_0_831"/>
          <p:cNvSpPr txBox="1">
            <a:spLocks noGrp="1"/>
          </p:cNvSpPr>
          <p:nvPr>
            <p:ph type="body" idx="2"/>
          </p:nvPr>
        </p:nvSpPr>
        <p:spPr>
          <a:xfrm>
            <a:off x="639764" y="6471495"/>
            <a:ext cx="3591000" cy="184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800"/>
              <a:buNone/>
            </a:pPr>
            <a:r>
              <a:rPr lang="en-US"/>
              <a:t>Building a Better Future Using Carbon for Good</a:t>
            </a:r>
            <a:endParaRPr/>
          </a:p>
          <a:p>
            <a:pPr marL="0" lvl="0" indent="0" algn="l" rtl="0">
              <a:lnSpc>
                <a:spcPct val="90000"/>
              </a:lnSpc>
              <a:spcBef>
                <a:spcPts val="1000"/>
              </a:spcBef>
              <a:spcAft>
                <a:spcPts val="0"/>
              </a:spcAft>
              <a:buClr>
                <a:schemeClr val="dk1"/>
              </a:buClr>
              <a:buSzPts val="850"/>
              <a:buNone/>
            </a:pPr>
            <a:endParaRPr/>
          </a:p>
        </p:txBody>
      </p:sp>
      <p:sp>
        <p:nvSpPr>
          <p:cNvPr id="2" name="Rectangle 1">
            <a:extLst>
              <a:ext uri="{FF2B5EF4-FFF2-40B4-BE49-F238E27FC236}">
                <a16:creationId xmlns:a16="http://schemas.microsoft.com/office/drawing/2014/main" id="{FC500F20-2C3E-0F37-07E2-3BCCAFEE2A8D}"/>
              </a:ext>
            </a:extLst>
          </p:cNvPr>
          <p:cNvSpPr/>
          <p:nvPr/>
        </p:nvSpPr>
        <p:spPr>
          <a:xfrm>
            <a:off x="304102" y="1206298"/>
            <a:ext cx="7031484" cy="4985732"/>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01200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36"/>
        <p:cNvGrpSpPr/>
        <p:nvPr/>
      </p:nvGrpSpPr>
      <p:grpSpPr>
        <a:xfrm>
          <a:off x="0" y="0"/>
          <a:ext cx="0" cy="0"/>
          <a:chOff x="0" y="0"/>
          <a:chExt cx="0" cy="0"/>
        </a:xfrm>
      </p:grpSpPr>
      <p:sp>
        <p:nvSpPr>
          <p:cNvPr id="937" name="Google Shape;937;g10d869493ce_1_462"/>
          <p:cNvSpPr txBox="1">
            <a:spLocks noGrp="1"/>
          </p:cNvSpPr>
          <p:nvPr>
            <p:ph type="sldNum" idx="12"/>
          </p:nvPr>
        </p:nvSpPr>
        <p:spPr>
          <a:xfrm>
            <a:off x="9085162" y="6492875"/>
            <a:ext cx="2743200" cy="2286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6</a:t>
            </a:fld>
            <a:endParaRPr/>
          </a:p>
        </p:txBody>
      </p:sp>
      <p:pic>
        <p:nvPicPr>
          <p:cNvPr id="938" name="Google Shape;938;g10d869493ce_1_462"/>
          <p:cNvPicPr preferRelativeResize="0"/>
          <p:nvPr/>
        </p:nvPicPr>
        <p:blipFill rotWithShape="1">
          <a:blip r:embed="rId3">
            <a:alphaModFix/>
            <a:extLst>
              <a:ext uri="{28A0092B-C50C-407E-A947-70E740481C1C}">
                <a14:useLocalDpi xmlns:a14="http://schemas.microsoft.com/office/drawing/2010/main"/>
              </a:ext>
            </a:extLst>
          </a:blip>
          <a:srcRect b="-1"/>
          <a:stretch/>
        </p:blipFill>
        <p:spPr>
          <a:xfrm>
            <a:off x="6096020" y="2"/>
            <a:ext cx="6095980" cy="6857998"/>
          </a:xfrm>
          <a:prstGeom prst="rect">
            <a:avLst/>
          </a:prstGeom>
          <a:solidFill>
            <a:srgbClr val="FFFFFF"/>
          </a:solidFill>
          <a:ln>
            <a:noFill/>
          </a:ln>
        </p:spPr>
      </p:pic>
      <p:sp>
        <p:nvSpPr>
          <p:cNvPr id="939" name="Google Shape;939;g10d869493ce_1_462"/>
          <p:cNvSpPr txBox="1"/>
          <p:nvPr/>
        </p:nvSpPr>
        <p:spPr>
          <a:xfrm>
            <a:off x="76199" y="1095682"/>
            <a:ext cx="5943581" cy="4405500"/>
          </a:xfrm>
          <a:prstGeom prst="rect">
            <a:avLst/>
          </a:prstGeom>
          <a:noFill/>
          <a:ln>
            <a:noFill/>
          </a:ln>
        </p:spPr>
        <p:txBody>
          <a:bodyPr spcFirstLastPara="1" wrap="square" lIns="91425" tIns="45700" rIns="91425" bIns="45700" anchor="ctr" anchorCtr="0">
            <a:noAutofit/>
          </a:bodyPr>
          <a:lstStyle/>
          <a:p>
            <a:pPr marL="0" marR="0" lvl="0" indent="0" algn="ctr" rtl="0">
              <a:lnSpc>
                <a:spcPct val="110000"/>
              </a:lnSpc>
              <a:spcBef>
                <a:spcPts val="0"/>
              </a:spcBef>
              <a:spcAft>
                <a:spcPts val="0"/>
              </a:spcAft>
              <a:buClr>
                <a:schemeClr val="accent1"/>
              </a:buClr>
              <a:buSzPts val="1800"/>
              <a:buFont typeface="Arial"/>
              <a:buNone/>
            </a:pPr>
            <a:r>
              <a:rPr lang="en-US" sz="2800" b="1" u="none" strike="noStrike" cap="none" dirty="0" err="1">
                <a:solidFill>
                  <a:schemeClr val="accent4"/>
                </a:solidFill>
                <a:ea typeface="Arial"/>
                <a:cs typeface="Arial"/>
                <a:sym typeface="Arial"/>
              </a:rPr>
              <a:t>CarbonBuilt</a:t>
            </a:r>
            <a:r>
              <a:rPr lang="en-US" sz="2800" b="1" u="none" strike="noStrike" cap="none" dirty="0">
                <a:solidFill>
                  <a:schemeClr val="accent4"/>
                </a:solidFill>
                <a:ea typeface="Arial"/>
                <a:cs typeface="Arial"/>
                <a:sym typeface="Arial"/>
              </a:rPr>
              <a:t> reduces the              embodied carbon of                          concrete products </a:t>
            </a:r>
          </a:p>
          <a:p>
            <a:pPr marL="0" marR="0" lvl="0" indent="0" algn="ctr" rtl="0">
              <a:lnSpc>
                <a:spcPct val="110000"/>
              </a:lnSpc>
              <a:spcBef>
                <a:spcPts val="0"/>
              </a:spcBef>
              <a:spcAft>
                <a:spcPts val="0"/>
              </a:spcAft>
              <a:buClr>
                <a:schemeClr val="accent1"/>
              </a:buClr>
              <a:buSzPts val="1800"/>
              <a:buFont typeface="Arial"/>
              <a:buNone/>
            </a:pPr>
            <a:r>
              <a:rPr lang="en-US" sz="2800" b="1" u="none" strike="noStrike" cap="none" dirty="0">
                <a:solidFill>
                  <a:schemeClr val="accent4"/>
                </a:solidFill>
                <a:ea typeface="Arial"/>
                <a:cs typeface="Arial"/>
                <a:sym typeface="Arial"/>
              </a:rPr>
              <a:t>by 70 to 100+%...</a:t>
            </a:r>
          </a:p>
          <a:p>
            <a:pPr marL="0" marR="0" lvl="0" indent="0" algn="ctr" rtl="0">
              <a:lnSpc>
                <a:spcPct val="110000"/>
              </a:lnSpc>
              <a:spcBef>
                <a:spcPts val="0"/>
              </a:spcBef>
              <a:spcAft>
                <a:spcPts val="0"/>
              </a:spcAft>
              <a:buClr>
                <a:schemeClr val="accent1"/>
              </a:buClr>
              <a:buSzPts val="1800"/>
              <a:buFont typeface="Arial"/>
              <a:buNone/>
            </a:pPr>
            <a:endParaRPr lang="en-US" sz="2800" b="1" dirty="0">
              <a:solidFill>
                <a:schemeClr val="accent4"/>
              </a:solidFill>
              <a:ea typeface="Arial"/>
              <a:cs typeface="Arial"/>
              <a:sym typeface="Arial"/>
            </a:endParaRPr>
          </a:p>
          <a:p>
            <a:pPr marL="0" marR="0" lvl="0" indent="0" algn="ctr" rtl="0">
              <a:lnSpc>
                <a:spcPct val="110000"/>
              </a:lnSpc>
              <a:spcBef>
                <a:spcPts val="0"/>
              </a:spcBef>
              <a:spcAft>
                <a:spcPts val="0"/>
              </a:spcAft>
              <a:buClr>
                <a:schemeClr val="accent1"/>
              </a:buClr>
              <a:buSzPts val="1800"/>
              <a:buFont typeface="Arial"/>
              <a:buNone/>
            </a:pPr>
            <a:r>
              <a:rPr lang="en-US" sz="2800" b="1" u="none" strike="noStrike" cap="none" dirty="0">
                <a:solidFill>
                  <a:schemeClr val="accent4"/>
                </a:solidFill>
                <a:ea typeface="Arial"/>
                <a:cs typeface="Arial"/>
                <a:sym typeface="Arial"/>
              </a:rPr>
              <a:t>…with no compromise to                       price, performance, or </a:t>
            </a:r>
          </a:p>
          <a:p>
            <a:pPr marL="0" marR="0" lvl="0" indent="0" algn="ctr" rtl="0">
              <a:lnSpc>
                <a:spcPct val="110000"/>
              </a:lnSpc>
              <a:spcBef>
                <a:spcPts val="0"/>
              </a:spcBef>
              <a:spcAft>
                <a:spcPts val="0"/>
              </a:spcAft>
              <a:buClr>
                <a:schemeClr val="accent1"/>
              </a:buClr>
              <a:buSzPts val="1800"/>
              <a:buFont typeface="Arial"/>
              <a:buNone/>
            </a:pPr>
            <a:r>
              <a:rPr lang="en-US" sz="2800" b="1" u="none" strike="noStrike" cap="none" dirty="0">
                <a:solidFill>
                  <a:schemeClr val="accent4"/>
                </a:solidFill>
                <a:ea typeface="Arial"/>
                <a:cs typeface="Arial"/>
                <a:sym typeface="Arial"/>
              </a:rPr>
              <a:t>plant operations.</a:t>
            </a:r>
          </a:p>
          <a:p>
            <a:pPr marL="0" marR="0" lvl="0" indent="0" algn="ctr" rtl="0">
              <a:lnSpc>
                <a:spcPct val="110000"/>
              </a:lnSpc>
              <a:spcBef>
                <a:spcPts val="0"/>
              </a:spcBef>
              <a:spcAft>
                <a:spcPts val="0"/>
              </a:spcAft>
              <a:buClr>
                <a:schemeClr val="accent1"/>
              </a:buClr>
              <a:buSzPts val="1800"/>
              <a:buFont typeface="Arial"/>
              <a:buNone/>
            </a:pPr>
            <a:endParaRPr lang="en-US" sz="2800" b="1" dirty="0">
              <a:solidFill>
                <a:schemeClr val="accent4"/>
              </a:solidFill>
              <a:ea typeface="Arial"/>
              <a:cs typeface="Arial"/>
              <a:sym typeface="Arial"/>
            </a:endParaRPr>
          </a:p>
          <a:p>
            <a:pPr marL="0" marR="0" lvl="0" indent="0" algn="ctr" rtl="0">
              <a:lnSpc>
                <a:spcPct val="110000"/>
              </a:lnSpc>
              <a:spcBef>
                <a:spcPts val="0"/>
              </a:spcBef>
              <a:spcAft>
                <a:spcPts val="0"/>
              </a:spcAft>
              <a:buClr>
                <a:schemeClr val="accent1"/>
              </a:buClr>
              <a:buSzPts val="1800"/>
              <a:buFont typeface="Arial"/>
              <a:buNone/>
            </a:pPr>
            <a:r>
              <a:rPr lang="en-US" sz="2800" b="1" u="none" strike="noStrike" cap="none" dirty="0">
                <a:solidFill>
                  <a:schemeClr val="accent4"/>
                </a:solidFill>
                <a:ea typeface="Arial"/>
                <a:cs typeface="Arial"/>
                <a:sym typeface="Arial"/>
              </a:rPr>
              <a:t>Today.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9C37967A-DF48-7AB8-FD8A-8AF9740FEB06}"/>
              </a:ext>
            </a:extLst>
          </p:cNvPr>
          <p:cNvSpPr/>
          <p:nvPr/>
        </p:nvSpPr>
        <p:spPr>
          <a:xfrm>
            <a:off x="2876204" y="2925985"/>
            <a:ext cx="8963370" cy="1024128"/>
          </a:xfrm>
          <a:prstGeom prst="rect">
            <a:avLst/>
          </a:prstGeom>
          <a:solidFill>
            <a:schemeClr val="accent2">
              <a:lumMod val="20000"/>
              <a:lumOff val="80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29" name="Rectangle 28">
            <a:extLst>
              <a:ext uri="{FF2B5EF4-FFF2-40B4-BE49-F238E27FC236}">
                <a16:creationId xmlns:a16="http://schemas.microsoft.com/office/drawing/2014/main" id="{4C1BB1CF-DBC6-7D8A-A143-48C0A444D3EF}"/>
              </a:ext>
            </a:extLst>
          </p:cNvPr>
          <p:cNvSpPr/>
          <p:nvPr/>
        </p:nvSpPr>
        <p:spPr>
          <a:xfrm>
            <a:off x="2876204" y="4185825"/>
            <a:ext cx="8963370" cy="1024128"/>
          </a:xfrm>
          <a:prstGeom prst="rect">
            <a:avLst/>
          </a:prstGeom>
          <a:solidFill>
            <a:schemeClr val="accent4">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27" name="Rectangle 26">
            <a:extLst>
              <a:ext uri="{FF2B5EF4-FFF2-40B4-BE49-F238E27FC236}">
                <a16:creationId xmlns:a16="http://schemas.microsoft.com/office/drawing/2014/main" id="{57A786FD-8AC5-7E85-291B-68384346AA7C}"/>
              </a:ext>
            </a:extLst>
          </p:cNvPr>
          <p:cNvSpPr/>
          <p:nvPr/>
        </p:nvSpPr>
        <p:spPr>
          <a:xfrm>
            <a:off x="2876204" y="1666145"/>
            <a:ext cx="8963370" cy="1024128"/>
          </a:xfrm>
          <a:prstGeom prst="rect">
            <a:avLst/>
          </a:prstGeom>
          <a:solidFill>
            <a:srgbClr val="A2BDC4">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18" name="Text Placeholder 17">
            <a:extLst>
              <a:ext uri="{FF2B5EF4-FFF2-40B4-BE49-F238E27FC236}">
                <a16:creationId xmlns:a16="http://schemas.microsoft.com/office/drawing/2014/main" id="{EA5B3278-E828-4D33-AC9C-6A0F5B99D983}"/>
              </a:ext>
            </a:extLst>
          </p:cNvPr>
          <p:cNvSpPr>
            <a:spLocks noGrp="1"/>
          </p:cNvSpPr>
          <p:nvPr>
            <p:ph type="body" sz="quarter" idx="26"/>
          </p:nvPr>
        </p:nvSpPr>
        <p:spPr>
          <a:xfrm>
            <a:off x="352426" y="1664808"/>
            <a:ext cx="3105670" cy="1026803"/>
          </a:xfrm>
          <a:solidFill>
            <a:schemeClr val="accent1"/>
          </a:solidFill>
        </p:spPr>
        <p:txBody>
          <a:bodyPr>
            <a:normAutofit/>
          </a:bodyPr>
          <a:lstStyle/>
          <a:p>
            <a:pPr>
              <a:lnSpc>
                <a:spcPct val="100000"/>
              </a:lnSpc>
            </a:pPr>
            <a:r>
              <a:rPr lang="en-US" sz="2000" b="1" dirty="0"/>
              <a:t>Cost Reduction</a:t>
            </a:r>
          </a:p>
        </p:txBody>
      </p:sp>
      <p:sp>
        <p:nvSpPr>
          <p:cNvPr id="19" name="Text Placeholder 18">
            <a:extLst>
              <a:ext uri="{FF2B5EF4-FFF2-40B4-BE49-F238E27FC236}">
                <a16:creationId xmlns:a16="http://schemas.microsoft.com/office/drawing/2014/main" id="{C3D1913D-8F17-5A49-4A30-24158B870BF5}"/>
              </a:ext>
            </a:extLst>
          </p:cNvPr>
          <p:cNvSpPr>
            <a:spLocks noGrp="1"/>
          </p:cNvSpPr>
          <p:nvPr>
            <p:ph type="body" sz="quarter" idx="27"/>
          </p:nvPr>
        </p:nvSpPr>
        <p:spPr>
          <a:xfrm>
            <a:off x="352426" y="2924005"/>
            <a:ext cx="3105670" cy="1026803"/>
          </a:xfrm>
          <a:solidFill>
            <a:schemeClr val="accent2">
              <a:lumMod val="40000"/>
              <a:lumOff val="60000"/>
            </a:schemeClr>
          </a:solidFill>
        </p:spPr>
        <p:txBody>
          <a:bodyPr>
            <a:normAutofit/>
          </a:bodyPr>
          <a:lstStyle/>
          <a:p>
            <a:pPr>
              <a:lnSpc>
                <a:spcPct val="100000"/>
              </a:lnSpc>
            </a:pPr>
            <a:r>
              <a:rPr lang="en-US" sz="2000" b="1" dirty="0"/>
              <a:t>Carbon Credits</a:t>
            </a:r>
          </a:p>
        </p:txBody>
      </p:sp>
      <p:sp>
        <p:nvSpPr>
          <p:cNvPr id="20" name="Text Placeholder 19">
            <a:extLst>
              <a:ext uri="{FF2B5EF4-FFF2-40B4-BE49-F238E27FC236}">
                <a16:creationId xmlns:a16="http://schemas.microsoft.com/office/drawing/2014/main" id="{73E8281D-B9CC-91BA-1541-5DBC57FE2B6F}"/>
              </a:ext>
            </a:extLst>
          </p:cNvPr>
          <p:cNvSpPr>
            <a:spLocks noGrp="1"/>
          </p:cNvSpPr>
          <p:nvPr>
            <p:ph type="body" sz="quarter" idx="28"/>
          </p:nvPr>
        </p:nvSpPr>
        <p:spPr>
          <a:xfrm>
            <a:off x="352426" y="4181305"/>
            <a:ext cx="3105670" cy="1026803"/>
          </a:xfrm>
          <a:solidFill>
            <a:schemeClr val="accent4">
              <a:lumMod val="25000"/>
              <a:lumOff val="75000"/>
            </a:schemeClr>
          </a:solidFill>
        </p:spPr>
        <p:txBody>
          <a:bodyPr>
            <a:normAutofit/>
          </a:bodyPr>
          <a:lstStyle/>
          <a:p>
            <a:pPr>
              <a:lnSpc>
                <a:spcPct val="100000"/>
              </a:lnSpc>
            </a:pPr>
            <a:r>
              <a:rPr lang="en-US" sz="2000" b="1" dirty="0"/>
              <a:t>Volume Growth</a:t>
            </a:r>
          </a:p>
        </p:txBody>
      </p:sp>
      <p:sp>
        <p:nvSpPr>
          <p:cNvPr id="16" name="Text Placeholder 15">
            <a:extLst>
              <a:ext uri="{FF2B5EF4-FFF2-40B4-BE49-F238E27FC236}">
                <a16:creationId xmlns:a16="http://schemas.microsoft.com/office/drawing/2014/main" id="{FE691060-4C46-5090-3F41-FDD8A6093750}"/>
              </a:ext>
            </a:extLst>
          </p:cNvPr>
          <p:cNvSpPr>
            <a:spLocks noGrp="1"/>
          </p:cNvSpPr>
          <p:nvPr>
            <p:ph type="body" sz="quarter" idx="23"/>
          </p:nvPr>
        </p:nvSpPr>
        <p:spPr>
          <a:xfrm>
            <a:off x="3657600" y="1664808"/>
            <a:ext cx="7624078" cy="1026803"/>
          </a:xfrm>
        </p:spPr>
        <p:txBody>
          <a:bodyPr/>
          <a:lstStyle/>
          <a:p>
            <a:pPr marL="0" indent="0">
              <a:lnSpc>
                <a:spcPct val="100000"/>
              </a:lnSpc>
              <a:buNone/>
            </a:pPr>
            <a:r>
              <a:rPr lang="en-US" sz="2000" dirty="0"/>
              <a:t>10 to 30% reduction in cost of raw materials and utilities</a:t>
            </a:r>
          </a:p>
        </p:txBody>
      </p:sp>
      <p:sp>
        <p:nvSpPr>
          <p:cNvPr id="22" name="Text Placeholder 21">
            <a:extLst>
              <a:ext uri="{FF2B5EF4-FFF2-40B4-BE49-F238E27FC236}">
                <a16:creationId xmlns:a16="http://schemas.microsoft.com/office/drawing/2014/main" id="{64B1755D-D69E-7507-6593-B444B5DA9079}"/>
              </a:ext>
            </a:extLst>
          </p:cNvPr>
          <p:cNvSpPr>
            <a:spLocks noGrp="1"/>
          </p:cNvSpPr>
          <p:nvPr>
            <p:ph type="body" sz="quarter" idx="30"/>
          </p:nvPr>
        </p:nvSpPr>
        <p:spPr>
          <a:xfrm>
            <a:off x="3657600" y="4181348"/>
            <a:ext cx="7624078" cy="1026803"/>
          </a:xfrm>
          <a:solidFill>
            <a:schemeClr val="accent4">
              <a:lumMod val="10000"/>
              <a:lumOff val="90000"/>
            </a:schemeClr>
          </a:solidFill>
        </p:spPr>
        <p:txBody>
          <a:bodyPr/>
          <a:lstStyle/>
          <a:p>
            <a:pPr marL="0" indent="0">
              <a:lnSpc>
                <a:spcPct val="100000"/>
              </a:lnSpc>
              <a:buNone/>
            </a:pPr>
            <a:r>
              <a:rPr lang="en-US" sz="2000" dirty="0"/>
              <a:t>Strong demand for decarbonized products with no green premium</a:t>
            </a:r>
          </a:p>
        </p:txBody>
      </p:sp>
      <p:sp>
        <p:nvSpPr>
          <p:cNvPr id="23" name="Text Placeholder 22">
            <a:extLst>
              <a:ext uri="{FF2B5EF4-FFF2-40B4-BE49-F238E27FC236}">
                <a16:creationId xmlns:a16="http://schemas.microsoft.com/office/drawing/2014/main" id="{75A42611-713D-6CFC-60D6-F35D4BE5F08A}"/>
              </a:ext>
            </a:extLst>
          </p:cNvPr>
          <p:cNvSpPr>
            <a:spLocks noGrp="1"/>
          </p:cNvSpPr>
          <p:nvPr>
            <p:ph type="body" sz="quarter" idx="32"/>
          </p:nvPr>
        </p:nvSpPr>
        <p:spPr>
          <a:xfrm>
            <a:off x="3657600" y="2936705"/>
            <a:ext cx="7624078" cy="1026803"/>
          </a:xfrm>
        </p:spPr>
        <p:txBody>
          <a:bodyPr/>
          <a:lstStyle/>
          <a:p>
            <a:pPr marL="0" indent="0">
              <a:lnSpc>
                <a:spcPct val="100000"/>
              </a:lnSpc>
              <a:buNone/>
            </a:pPr>
            <a:r>
              <a:rPr lang="en-US" sz="2000" dirty="0"/>
              <a:t>Driven by 60-100% reduction in cement and ~2% carbon uptake</a:t>
            </a:r>
          </a:p>
        </p:txBody>
      </p:sp>
      <p:sp>
        <p:nvSpPr>
          <p:cNvPr id="12" name="Symbol zastępczy numeru slajdu 11">
            <a:extLst>
              <a:ext uri="{FF2B5EF4-FFF2-40B4-BE49-F238E27FC236}">
                <a16:creationId xmlns:a16="http://schemas.microsoft.com/office/drawing/2014/main" id="{B42FF605-96BE-562A-D00C-0EFCE2ABDB27}"/>
              </a:ext>
            </a:extLst>
          </p:cNvPr>
          <p:cNvSpPr>
            <a:spLocks noGrp="1"/>
          </p:cNvSpPr>
          <p:nvPr>
            <p:ph type="sldNum" sz="quarter" idx="12"/>
          </p:nvPr>
        </p:nvSpPr>
        <p:spPr/>
        <p:txBody>
          <a:bodyPr/>
          <a:lstStyle/>
          <a:p>
            <a:fld id="{28A2CE44-E3FE-8044-9024-371906504C62}" type="slidenum">
              <a:rPr lang="en-US" smtClean="0"/>
              <a:pPr/>
              <a:t>7</a:t>
            </a:fld>
            <a:endParaRPr lang="en-US" dirty="0"/>
          </a:p>
        </p:txBody>
      </p:sp>
      <p:sp>
        <p:nvSpPr>
          <p:cNvPr id="15" name="Text Placeholder 14">
            <a:extLst>
              <a:ext uri="{FF2B5EF4-FFF2-40B4-BE49-F238E27FC236}">
                <a16:creationId xmlns:a16="http://schemas.microsoft.com/office/drawing/2014/main" id="{C014A7EE-8F2D-1E4E-E50D-47711AFC6852}"/>
              </a:ext>
            </a:extLst>
          </p:cNvPr>
          <p:cNvSpPr>
            <a:spLocks noGrp="1"/>
          </p:cNvSpPr>
          <p:nvPr>
            <p:ph type="body" sz="quarter" idx="13"/>
          </p:nvPr>
        </p:nvSpPr>
        <p:spPr>
          <a:xfrm>
            <a:off x="352425" y="349841"/>
            <a:ext cx="11370388" cy="228600"/>
          </a:xfrm>
        </p:spPr>
        <p:txBody>
          <a:bodyPr/>
          <a:lstStyle/>
          <a:p>
            <a:r>
              <a:rPr lang="en-US" sz="2000" dirty="0"/>
              <a:t>CarbonBuilt’s technology delivers substantial margin growth for concrete producers</a:t>
            </a:r>
          </a:p>
        </p:txBody>
      </p:sp>
      <p:sp>
        <p:nvSpPr>
          <p:cNvPr id="25" name="Text Placeholder 24">
            <a:extLst>
              <a:ext uri="{FF2B5EF4-FFF2-40B4-BE49-F238E27FC236}">
                <a16:creationId xmlns:a16="http://schemas.microsoft.com/office/drawing/2014/main" id="{9731D114-C6C0-485B-EA71-1FB4889F693D}"/>
              </a:ext>
            </a:extLst>
          </p:cNvPr>
          <p:cNvSpPr>
            <a:spLocks noGrp="1"/>
          </p:cNvSpPr>
          <p:nvPr>
            <p:ph type="body" sz="quarter" idx="34"/>
          </p:nvPr>
        </p:nvSpPr>
        <p:spPr/>
        <p:txBody>
          <a:bodyPr/>
          <a:lstStyle/>
          <a:p>
            <a:r>
              <a:rPr lang="pl-PL" dirty="0"/>
              <a:t>Building a Better Future Using Carbon for Good</a:t>
            </a:r>
          </a:p>
        </p:txBody>
      </p:sp>
    </p:spTree>
    <p:extLst>
      <p:ext uri="{BB962C8B-B14F-4D97-AF65-F5344CB8AC3E}">
        <p14:creationId xmlns:p14="http://schemas.microsoft.com/office/powerpoint/2010/main" val="4022792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6DCA15BE-A5F4-E81A-1BB2-C8B34CB3FA2A}"/>
              </a:ext>
            </a:extLst>
          </p:cNvPr>
          <p:cNvSpPr>
            <a:spLocks noGrp="1"/>
          </p:cNvSpPr>
          <p:nvPr>
            <p:ph type="body" sz="quarter" idx="23"/>
          </p:nvPr>
        </p:nvSpPr>
        <p:spPr/>
        <p:txBody>
          <a:bodyPr/>
          <a:lstStyle/>
          <a:p>
            <a:r>
              <a:rPr lang="pl-PL" dirty="0"/>
              <a:t>Building a Better Future Using Carbon for Good</a:t>
            </a:r>
          </a:p>
        </p:txBody>
      </p:sp>
      <p:sp>
        <p:nvSpPr>
          <p:cNvPr id="15" name="Symbol zastępczy numeru slajdu 2">
            <a:extLst>
              <a:ext uri="{FF2B5EF4-FFF2-40B4-BE49-F238E27FC236}">
                <a16:creationId xmlns:a16="http://schemas.microsoft.com/office/drawing/2014/main" id="{2C8D19EC-C491-25CA-FD0F-E6A1A370A2A4}"/>
              </a:ext>
            </a:extLst>
          </p:cNvPr>
          <p:cNvSpPr>
            <a:spLocks noGrp="1"/>
          </p:cNvSpPr>
          <p:nvPr>
            <p:ph type="sldNum" sz="quarter" idx="12"/>
          </p:nvPr>
        </p:nvSpPr>
        <p:spPr/>
        <p:txBody>
          <a:bodyPr/>
          <a:lstStyle/>
          <a:p>
            <a:fld id="{28A2CE44-E3FE-8044-9024-371906504C62}" type="slidenum">
              <a:rPr lang="en-US" smtClean="0"/>
              <a:pPr/>
              <a:t>8</a:t>
            </a:fld>
            <a:endParaRPr lang="en-US" dirty="0"/>
          </a:p>
        </p:txBody>
      </p:sp>
      <p:pic>
        <p:nvPicPr>
          <p:cNvPr id="10" name="Picture 9">
            <a:extLst>
              <a:ext uri="{FF2B5EF4-FFF2-40B4-BE49-F238E27FC236}">
                <a16:creationId xmlns:a16="http://schemas.microsoft.com/office/drawing/2014/main" id="{73ED3D3D-6A81-8AFA-CB63-53BA39D7B9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4615" y="886502"/>
            <a:ext cx="7772400" cy="5298171"/>
          </a:xfrm>
          <a:prstGeom prst="rect">
            <a:avLst/>
          </a:prstGeom>
        </p:spPr>
      </p:pic>
      <p:sp>
        <p:nvSpPr>
          <p:cNvPr id="2" name="Rectangle 1">
            <a:extLst>
              <a:ext uri="{FF2B5EF4-FFF2-40B4-BE49-F238E27FC236}">
                <a16:creationId xmlns:a16="http://schemas.microsoft.com/office/drawing/2014/main" id="{83F88C38-C798-C585-8A02-32AD7E097EF8}"/>
              </a:ext>
            </a:extLst>
          </p:cNvPr>
          <p:cNvSpPr/>
          <p:nvPr/>
        </p:nvSpPr>
        <p:spPr>
          <a:xfrm>
            <a:off x="4107163" y="1903080"/>
            <a:ext cx="625513" cy="13900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6230A2F9-F8EA-78FC-03E9-2BBD66A073F1}"/>
              </a:ext>
            </a:extLst>
          </p:cNvPr>
          <p:cNvSpPr/>
          <p:nvPr/>
        </p:nvSpPr>
        <p:spPr>
          <a:xfrm>
            <a:off x="3631731" y="1903081"/>
            <a:ext cx="495980" cy="19379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AD71E412-65E5-434E-8CDA-8E56B6BC8932}"/>
              </a:ext>
            </a:extLst>
          </p:cNvPr>
          <p:cNvSpPr txBox="1"/>
          <p:nvPr/>
        </p:nvSpPr>
        <p:spPr>
          <a:xfrm>
            <a:off x="3869447" y="2835224"/>
            <a:ext cx="616449" cy="430887"/>
          </a:xfrm>
          <a:prstGeom prst="rect">
            <a:avLst/>
          </a:prstGeom>
          <a:noFill/>
        </p:spPr>
        <p:txBody>
          <a:bodyPr wrap="square" rtlCol="0">
            <a:spAutoFit/>
          </a:bodyPr>
          <a:lstStyle/>
          <a:p>
            <a:pPr algn="ctr"/>
            <a:r>
              <a:rPr lang="en-US" sz="1100" b="1" dirty="0"/>
              <a:t>Block Line 2</a:t>
            </a:r>
          </a:p>
        </p:txBody>
      </p:sp>
      <p:sp>
        <p:nvSpPr>
          <p:cNvPr id="12" name="TextBox 11">
            <a:extLst>
              <a:ext uri="{FF2B5EF4-FFF2-40B4-BE49-F238E27FC236}">
                <a16:creationId xmlns:a16="http://schemas.microsoft.com/office/drawing/2014/main" id="{DCB04822-CE1E-BEB7-C6E0-3BF0C8D931B6}"/>
              </a:ext>
            </a:extLst>
          </p:cNvPr>
          <p:cNvSpPr txBox="1"/>
          <p:nvPr/>
        </p:nvSpPr>
        <p:spPr>
          <a:xfrm>
            <a:off x="3579892" y="2179997"/>
            <a:ext cx="986788" cy="430887"/>
          </a:xfrm>
          <a:prstGeom prst="rect">
            <a:avLst/>
          </a:prstGeom>
          <a:noFill/>
        </p:spPr>
        <p:txBody>
          <a:bodyPr wrap="square" rtlCol="0">
            <a:spAutoFit/>
          </a:bodyPr>
          <a:lstStyle/>
          <a:p>
            <a:pPr algn="ctr"/>
            <a:r>
              <a:rPr lang="en-US" sz="1100" b="1" dirty="0">
                <a:solidFill>
                  <a:schemeClr val="bg1"/>
                </a:solidFill>
              </a:rPr>
              <a:t>Curing</a:t>
            </a:r>
          </a:p>
          <a:p>
            <a:pPr algn="ctr"/>
            <a:r>
              <a:rPr lang="en-US" sz="1100" b="1" dirty="0">
                <a:solidFill>
                  <a:schemeClr val="bg1"/>
                </a:solidFill>
              </a:rPr>
              <a:t>Chambers</a:t>
            </a:r>
          </a:p>
        </p:txBody>
      </p:sp>
      <p:sp>
        <p:nvSpPr>
          <p:cNvPr id="21" name="TextBox 20">
            <a:extLst>
              <a:ext uri="{FF2B5EF4-FFF2-40B4-BE49-F238E27FC236}">
                <a16:creationId xmlns:a16="http://schemas.microsoft.com/office/drawing/2014/main" id="{955F0D56-21BE-79BC-F4B9-76A2C412CD74}"/>
              </a:ext>
            </a:extLst>
          </p:cNvPr>
          <p:cNvSpPr txBox="1"/>
          <p:nvPr/>
        </p:nvSpPr>
        <p:spPr>
          <a:xfrm>
            <a:off x="3323506" y="3461719"/>
            <a:ext cx="616449" cy="430887"/>
          </a:xfrm>
          <a:prstGeom prst="rect">
            <a:avLst/>
          </a:prstGeom>
          <a:noFill/>
        </p:spPr>
        <p:txBody>
          <a:bodyPr wrap="square" rtlCol="0">
            <a:spAutoFit/>
          </a:bodyPr>
          <a:lstStyle/>
          <a:p>
            <a:pPr algn="ctr"/>
            <a:r>
              <a:rPr lang="en-US" sz="1100" b="1" dirty="0"/>
              <a:t>Block Line 1</a:t>
            </a:r>
          </a:p>
        </p:txBody>
      </p:sp>
      <p:sp>
        <p:nvSpPr>
          <p:cNvPr id="22" name="TextBox 21">
            <a:extLst>
              <a:ext uri="{FF2B5EF4-FFF2-40B4-BE49-F238E27FC236}">
                <a16:creationId xmlns:a16="http://schemas.microsoft.com/office/drawing/2014/main" id="{6CAD5479-C269-E70D-7041-48D07EBD2542}"/>
              </a:ext>
            </a:extLst>
          </p:cNvPr>
          <p:cNvSpPr txBox="1"/>
          <p:nvPr/>
        </p:nvSpPr>
        <p:spPr>
          <a:xfrm>
            <a:off x="2518638" y="3211973"/>
            <a:ext cx="986788" cy="430887"/>
          </a:xfrm>
          <a:prstGeom prst="rect">
            <a:avLst/>
          </a:prstGeom>
          <a:noFill/>
        </p:spPr>
        <p:txBody>
          <a:bodyPr wrap="square" rtlCol="0">
            <a:spAutoFit/>
          </a:bodyPr>
          <a:lstStyle/>
          <a:p>
            <a:pPr algn="ctr"/>
            <a:r>
              <a:rPr lang="en-US" sz="1100" b="1" dirty="0">
                <a:solidFill>
                  <a:schemeClr val="bg1"/>
                </a:solidFill>
              </a:rPr>
              <a:t>Curing</a:t>
            </a:r>
          </a:p>
          <a:p>
            <a:pPr algn="ctr"/>
            <a:r>
              <a:rPr lang="en-US" sz="1100" b="1" dirty="0">
                <a:solidFill>
                  <a:schemeClr val="bg1"/>
                </a:solidFill>
              </a:rPr>
              <a:t>Chambers</a:t>
            </a:r>
          </a:p>
        </p:txBody>
      </p:sp>
      <p:sp>
        <p:nvSpPr>
          <p:cNvPr id="24" name="Text Placeholder 23">
            <a:extLst>
              <a:ext uri="{FF2B5EF4-FFF2-40B4-BE49-F238E27FC236}">
                <a16:creationId xmlns:a16="http://schemas.microsoft.com/office/drawing/2014/main" id="{94F14712-498F-2A63-8BD0-318B5221FCAD}"/>
              </a:ext>
            </a:extLst>
          </p:cNvPr>
          <p:cNvSpPr>
            <a:spLocks noGrp="1"/>
          </p:cNvSpPr>
          <p:nvPr>
            <p:ph type="body" sz="quarter" idx="13"/>
          </p:nvPr>
        </p:nvSpPr>
        <p:spPr/>
        <p:txBody>
          <a:bodyPr/>
          <a:lstStyle/>
          <a:p>
            <a:r>
              <a:rPr lang="en-US" sz="2000" dirty="0" err="1">
                <a:latin typeface="Arial"/>
                <a:ea typeface="Arial"/>
                <a:cs typeface="Arial"/>
                <a:sym typeface="Arial"/>
              </a:rPr>
              <a:t>CarbonBuilt’s</a:t>
            </a:r>
            <a:r>
              <a:rPr lang="en-US" sz="2000" dirty="0">
                <a:latin typeface="Arial"/>
                <a:ea typeface="Arial"/>
                <a:cs typeface="Arial"/>
                <a:sym typeface="Arial"/>
              </a:rPr>
              <a:t> first producer partner is Blair Block, near Birmingham, AL </a:t>
            </a:r>
            <a:endParaRPr lang="en-US" sz="2000" dirty="0">
              <a:solidFill>
                <a:srgbClr val="7F7F7F"/>
              </a:solidFill>
              <a:latin typeface="Arial"/>
              <a:ea typeface="Arial"/>
              <a:cs typeface="Arial"/>
              <a:sym typeface="Arial"/>
            </a:endParaRPr>
          </a:p>
          <a:p>
            <a:endParaRPr lang="en-US" sz="1800" b="0" dirty="0"/>
          </a:p>
        </p:txBody>
      </p:sp>
    </p:spTree>
    <p:extLst>
      <p:ext uri="{BB962C8B-B14F-4D97-AF65-F5344CB8AC3E}">
        <p14:creationId xmlns:p14="http://schemas.microsoft.com/office/powerpoint/2010/main" val="23481393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6DCA15BE-A5F4-E81A-1BB2-C8B34CB3FA2A}"/>
              </a:ext>
            </a:extLst>
          </p:cNvPr>
          <p:cNvSpPr>
            <a:spLocks noGrp="1"/>
          </p:cNvSpPr>
          <p:nvPr>
            <p:ph type="body" sz="quarter" idx="23"/>
          </p:nvPr>
        </p:nvSpPr>
        <p:spPr/>
        <p:txBody>
          <a:bodyPr/>
          <a:lstStyle/>
          <a:p>
            <a:r>
              <a:rPr lang="pl-PL" dirty="0"/>
              <a:t>Building a Better Future Using Carbon for Good</a:t>
            </a:r>
          </a:p>
        </p:txBody>
      </p:sp>
      <p:sp>
        <p:nvSpPr>
          <p:cNvPr id="15" name="Symbol zastępczy numeru slajdu 2">
            <a:extLst>
              <a:ext uri="{FF2B5EF4-FFF2-40B4-BE49-F238E27FC236}">
                <a16:creationId xmlns:a16="http://schemas.microsoft.com/office/drawing/2014/main" id="{2C8D19EC-C491-25CA-FD0F-E6A1A370A2A4}"/>
              </a:ext>
            </a:extLst>
          </p:cNvPr>
          <p:cNvSpPr>
            <a:spLocks noGrp="1"/>
          </p:cNvSpPr>
          <p:nvPr>
            <p:ph type="sldNum" sz="quarter" idx="12"/>
          </p:nvPr>
        </p:nvSpPr>
        <p:spPr/>
        <p:txBody>
          <a:bodyPr/>
          <a:lstStyle/>
          <a:p>
            <a:fld id="{28A2CE44-E3FE-8044-9024-371906504C62}" type="slidenum">
              <a:rPr lang="en-US" smtClean="0"/>
              <a:pPr/>
              <a:t>9</a:t>
            </a:fld>
            <a:endParaRPr lang="en-US" dirty="0"/>
          </a:p>
        </p:txBody>
      </p:sp>
      <p:sp>
        <p:nvSpPr>
          <p:cNvPr id="24" name="Text Placeholder 23">
            <a:extLst>
              <a:ext uri="{FF2B5EF4-FFF2-40B4-BE49-F238E27FC236}">
                <a16:creationId xmlns:a16="http://schemas.microsoft.com/office/drawing/2014/main" id="{94F14712-498F-2A63-8BD0-318B5221FCAD}"/>
              </a:ext>
            </a:extLst>
          </p:cNvPr>
          <p:cNvSpPr>
            <a:spLocks noGrp="1"/>
          </p:cNvSpPr>
          <p:nvPr>
            <p:ph type="body" sz="quarter" idx="13"/>
          </p:nvPr>
        </p:nvSpPr>
        <p:spPr/>
        <p:txBody>
          <a:bodyPr/>
          <a:lstStyle/>
          <a:p>
            <a:r>
              <a:rPr lang="en-US" sz="2000" dirty="0" err="1">
                <a:latin typeface="Arial"/>
                <a:ea typeface="Arial"/>
                <a:cs typeface="Arial"/>
                <a:sym typeface="Arial"/>
              </a:rPr>
              <a:t>CarbonBuilt’s</a:t>
            </a:r>
            <a:r>
              <a:rPr lang="en-US" sz="2000" dirty="0">
                <a:latin typeface="Arial"/>
                <a:ea typeface="Arial"/>
                <a:cs typeface="Arial"/>
                <a:sym typeface="Arial"/>
              </a:rPr>
              <a:t> first producer partner is Blair Block, near Birmingham, AL </a:t>
            </a:r>
            <a:endParaRPr lang="en-US" sz="2000" dirty="0">
              <a:solidFill>
                <a:srgbClr val="7F7F7F"/>
              </a:solidFill>
              <a:latin typeface="Arial"/>
              <a:ea typeface="Arial"/>
              <a:cs typeface="Arial"/>
              <a:sym typeface="Arial"/>
            </a:endParaRPr>
          </a:p>
          <a:p>
            <a:endParaRPr lang="en-US" sz="1800" b="0" dirty="0"/>
          </a:p>
        </p:txBody>
      </p:sp>
      <p:pic>
        <p:nvPicPr>
          <p:cNvPr id="4" name="Picture 3" descr="A picture containing toy&#10;&#10;Description automatically generated">
            <a:extLst>
              <a:ext uri="{FF2B5EF4-FFF2-40B4-BE49-F238E27FC236}">
                <a16:creationId xmlns:a16="http://schemas.microsoft.com/office/drawing/2014/main" id="{60495C43-34AA-2488-D6D5-5604081BF57F}"/>
              </a:ext>
            </a:extLst>
          </p:cNvPr>
          <p:cNvPicPr>
            <a:picLocks noChangeAspect="1"/>
          </p:cNvPicPr>
          <p:nvPr/>
        </p:nvPicPr>
        <p:blipFill>
          <a:blip r:embed="rId3"/>
          <a:stretch>
            <a:fillRect/>
          </a:stretch>
        </p:blipFill>
        <p:spPr>
          <a:xfrm>
            <a:off x="1801840" y="1072402"/>
            <a:ext cx="8664839" cy="5017847"/>
          </a:xfrm>
          <a:prstGeom prst="rect">
            <a:avLst/>
          </a:prstGeom>
          <a:ln w="19050">
            <a:solidFill>
              <a:schemeClr val="accent1"/>
            </a:solidFill>
          </a:ln>
        </p:spPr>
      </p:pic>
    </p:spTree>
    <p:extLst>
      <p:ext uri="{BB962C8B-B14F-4D97-AF65-F5344CB8AC3E}">
        <p14:creationId xmlns:p14="http://schemas.microsoft.com/office/powerpoint/2010/main" val="2931037916"/>
      </p:ext>
    </p:extLst>
  </p:cSld>
  <p:clrMapOvr>
    <a:masterClrMapping/>
  </p:clrMapOvr>
</p:sld>
</file>

<file path=ppt/theme/theme1.xml><?xml version="1.0" encoding="utf-8"?>
<a:theme xmlns:a="http://schemas.openxmlformats.org/drawingml/2006/main" name="CARBONBUILT 2023">
  <a:themeElements>
    <a:clrScheme name="Carbonbuilt">
      <a:dk1>
        <a:srgbClr val="1B1B1A"/>
      </a:dk1>
      <a:lt1>
        <a:srgbClr val="FFFFFF"/>
      </a:lt1>
      <a:dk2>
        <a:srgbClr val="1B1B1A"/>
      </a:dk2>
      <a:lt2>
        <a:srgbClr val="EDEDED"/>
      </a:lt2>
      <a:accent1>
        <a:srgbClr val="A2BDC4"/>
      </a:accent1>
      <a:accent2>
        <a:srgbClr val="945137"/>
      </a:accent2>
      <a:accent3>
        <a:srgbClr val="676B6C"/>
      </a:accent3>
      <a:accent4>
        <a:srgbClr val="05203D"/>
      </a:accent4>
      <a:accent5>
        <a:srgbClr val="FDDE7B"/>
      </a:accent5>
      <a:accent6>
        <a:srgbClr val="678981"/>
      </a:accent6>
      <a:hlink>
        <a:srgbClr val="FDDE7B"/>
      </a:hlink>
      <a:folHlink>
        <a:srgbClr val="6D1A12"/>
      </a:folHlink>
    </a:clrScheme>
    <a:fontScheme name="Carbonbuil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1250" b="0" dirty="0" err="1" smtClean="0"/>
        </a:defPPr>
      </a:lstStyle>
    </a:txDef>
  </a:objectDefaults>
  <a:extraClrSchemeLst/>
  <a:extLst>
    <a:ext uri="{05A4C25C-085E-4340-85A3-A5531E510DB2}">
      <thm15:themeFamily xmlns:thm15="http://schemas.microsoft.com/office/thememl/2012/main" name="CARBONBUILT - 2023_STEP 7.pptx" id="{33765677-F636-4112-AA8E-666A3A86564F}" vid="{33B906C9-411C-436E-A49E-E3292715B24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5A8E89B01746C448057A09A02950A23" ma:contentTypeVersion="16" ma:contentTypeDescription="Create a new document." ma:contentTypeScope="" ma:versionID="c96082ad465ab316ecabb21664bef0d7">
  <xsd:schema xmlns:xsd="http://www.w3.org/2001/XMLSchema" xmlns:xs="http://www.w3.org/2001/XMLSchema" xmlns:p="http://schemas.microsoft.com/office/2006/metadata/properties" xmlns:ns2="af396394-d479-4530-95e5-ff0dfccf322d" xmlns:ns3="f42e578f-a00a-4c79-831c-dd97ca25b452" targetNamespace="http://schemas.microsoft.com/office/2006/metadata/properties" ma:root="true" ma:fieldsID="994bd93343b65d83c2af337e33f55375" ns2:_="" ns3:_="">
    <xsd:import namespace="af396394-d479-4530-95e5-ff0dfccf322d"/>
    <xsd:import namespace="f42e578f-a00a-4c79-831c-dd97ca25b45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f396394-d479-4530-95e5-ff0dfccf32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ab6266c-64e6-469c-89a6-7e2cfb1b03d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42e578f-a00a-4c79-831c-dd97ca25b452"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5efb87d-cd97-45cf-a1cc-4c05ef7cb359}" ma:internalName="TaxCatchAll" ma:showField="CatchAllData" ma:web="f42e578f-a00a-4c79-831c-dd97ca25b4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4A4F354-37D7-4F97-917F-B0649CCE070F}"/>
</file>

<file path=customXml/itemProps2.xml><?xml version="1.0" encoding="utf-8"?>
<ds:datastoreItem xmlns:ds="http://schemas.openxmlformats.org/officeDocument/2006/customXml" ds:itemID="{2916E223-41FB-48AA-9A29-F7625B60A02B}"/>
</file>

<file path=docProps/app.xml><?xml version="1.0" encoding="utf-8"?>
<Properties xmlns="http://schemas.openxmlformats.org/officeDocument/2006/extended-properties" xmlns:vt="http://schemas.openxmlformats.org/officeDocument/2006/docPropsVTypes">
  <Template>CARBONBUILT 2023</Template>
  <TotalTime>27798</TotalTime>
  <Words>1559</Words>
  <Application>Microsoft Macintosh PowerPoint</Application>
  <PresentationFormat>Widescreen</PresentationFormat>
  <Paragraphs>175</Paragraphs>
  <Slides>14</Slides>
  <Notes>14</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Arial Black</vt:lpstr>
      <vt:lpstr>Calibri</vt:lpstr>
      <vt:lpstr>BROTHER-1816-MEDIUM</vt:lpstr>
      <vt:lpstr>Wingdings</vt:lpstr>
      <vt:lpstr>Verdana</vt:lpstr>
      <vt:lpstr>Libre Franklin Thin</vt:lpstr>
      <vt:lpstr>Arial</vt:lpstr>
      <vt:lpstr>Avenir LT Std 35 Light</vt:lpstr>
      <vt:lpstr>Avenir</vt:lpstr>
      <vt:lpstr>CARBONBUILT 2023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Shelly Larson</dc:creator>
  <cp:lastModifiedBy>Rahul Shendure</cp:lastModifiedBy>
  <cp:revision>151</cp:revision>
  <cp:lastPrinted>2021-07-12T14:11:14Z</cp:lastPrinted>
  <dcterms:created xsi:type="dcterms:W3CDTF">2023-02-20T16:51:44Z</dcterms:created>
  <dcterms:modified xsi:type="dcterms:W3CDTF">2023-03-30T17:00:14Z</dcterms:modified>
</cp:coreProperties>
</file>