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gif" ContentType="image/gif"/>
  <Default Extension="xlsx" ContentType="application/vnd.openxmlformats-officedocument.spreadsheetml.sheet"/>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entation.xml" ContentType="application/vnd.openxmlformats-officedocument.presentationml.presentation.main+xml"/>
  <Override PartName="/ppt/drawings/drawing1.xml" ContentType="application/vnd.openxmlformats-officedocument.drawingml.chartshapes+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slideLayouts/slideLayout4.xml" ContentType="application/vnd.openxmlformats-officedocument.presentationml.slideLayout+xml"/>
  <Override PartName="/ppt/notesSlides/notesSlide3.xml" ContentType="application/vnd.openxmlformats-officedocument.presentationml.notesSlide+xml"/>
  <Override PartName="/ppt/slideLayouts/slideLayout3.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commentAuthors.xml" ContentType="application/vnd.openxmlformats-officedocument.presentationml.commentAuthors+xml"/>
  <Override PartName="/ppt/notesMasters/notesMaster1.xml" ContentType="application/vnd.openxmlformats-officedocument.presentationml.notesMaster+xml"/>
  <Override PartName="/ppt/theme/theme1.xml" ContentType="application/vnd.openxmlformats-officedocument.theme+xml"/>
  <Override PartName="/ppt/authors.xml" ContentType="application/vnd.ms-powerpoint.authors+xml"/>
  <Override PartName="/ppt/theme/themeOverride1.xml" ContentType="application/vnd.openxmlformats-officedocument.themeOverride+xml"/>
  <Override PartName="/ppt/charts/colors1.xml" ContentType="application/vnd.ms-office.chartcolorstyle+xml"/>
  <Override PartName="/ppt/charts/style1.xml" ContentType="application/vnd.ms-office.chartstyle+xml"/>
  <Override PartName="/ppt/charts/chart1.xml" ContentType="application/vnd.openxmlformats-officedocument.drawingml.chart+xml"/>
  <Override PartName="/ppt/theme/theme2.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9"/>
  </p:notesMasterIdLst>
  <p:sldIdLst>
    <p:sldId id="256" r:id="rId2"/>
    <p:sldId id="2147374788" r:id="rId3"/>
    <p:sldId id="2147374851" r:id="rId4"/>
    <p:sldId id="2147374836" r:id="rId5"/>
    <p:sldId id="2147374831" r:id="rId6"/>
    <p:sldId id="1623" r:id="rId7"/>
    <p:sldId id="2548" r:id="rId8"/>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C43B882-7067-6AA5-FACF-48FD2C726117}" name="Reber, Gage (CONTR)" initials="RG(" userId="S::gage.reber@ee.doe.gov::8ebf8ca8-c7d6-4d21-84fd-f067013828d2"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Joelynn Schroeder"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2225FF"/>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9429"/>
    <p:restoredTop sz="87460"/>
  </p:normalViewPr>
  <p:slideViewPr>
    <p:cSldViewPr snapToGrid="0" snapToObjects="1">
      <p:cViewPr varScale="1">
        <p:scale>
          <a:sx n="126" d="100"/>
          <a:sy n="126" d="100"/>
        </p:scale>
        <p:origin x="408" y="176"/>
      </p:cViewPr>
      <p:guideLst>
        <p:guide orient="horz" pos="1620"/>
        <p:guide pos="2880"/>
      </p:guideLst>
    </p:cSldViewPr>
  </p:slideViewPr>
  <p:notesTextViewPr>
    <p:cViewPr>
      <p:scale>
        <a:sx n="155" d="100"/>
        <a:sy n="155" d="100"/>
      </p:scale>
      <p:origin x="0" y="0"/>
    </p:cViewPr>
  </p:notesTextViewPr>
  <p:sorterViewPr>
    <p:cViewPr>
      <p:scale>
        <a:sx n="120" d="100"/>
        <a:sy n="12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18" Type="http://schemas.openxmlformats.org/officeDocument/2006/relationships/customXml" Target="../customXml/item3.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17" Type="http://schemas.openxmlformats.org/officeDocument/2006/relationships/customXml" Target="../customXml/item2.xml"/><Relationship Id="rId2" Type="http://schemas.openxmlformats.org/officeDocument/2006/relationships/slide" Target="slides/slide1.xml"/><Relationship Id="rId16"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8/10/relationships/authors" Target="authors.xml"/><Relationship Id="rId10"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5" Type="http://schemas.openxmlformats.org/officeDocument/2006/relationships/chartUserShapes" Target="../drawings/drawing1.xml"/><Relationship Id="rId4"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8.9954845532560335E-2"/>
          <c:y val="0.10875818552983907"/>
          <c:w val="0.81903714881957801"/>
          <c:h val="0.7937949044248257"/>
        </c:manualLayout>
      </c:layout>
      <c:lineChart>
        <c:grouping val="standard"/>
        <c:varyColors val="0"/>
        <c:ser>
          <c:idx val="5"/>
          <c:order val="0"/>
          <c:tx>
            <c:strRef>
              <c:f>Sheet1!$B$1</c:f>
              <c:strCache>
                <c:ptCount val="1"/>
                <c:pt idx="0">
                  <c:v>electric power</c:v>
                </c:pt>
              </c:strCache>
            </c:strRef>
          </c:tx>
          <c:spPr>
            <a:ln w="22225" cap="rnd">
              <a:solidFill>
                <a:srgbClr val="E1AB76"/>
              </a:solidFill>
              <a:round/>
            </a:ln>
            <a:effectLst/>
          </c:spPr>
          <c:marker>
            <c:symbol val="none"/>
          </c:marker>
          <c:cat>
            <c:strRef>
              <c:f>Sheet1!$A$2:$A$62</c:f>
              <c:strCache>
                <c:ptCount val="61"/>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pt idx="29">
                  <c:v>2019</c:v>
                </c:pt>
                <c:pt idx="30">
                  <c:v>2020</c:v>
                </c:pt>
                <c:pt idx="31">
                  <c:v>2021</c:v>
                </c:pt>
                <c:pt idx="32">
                  <c:v>2022</c:v>
                </c:pt>
                <c:pt idx="33">
                  <c:v>2023</c:v>
                </c:pt>
                <c:pt idx="34">
                  <c:v>2024</c:v>
                </c:pt>
                <c:pt idx="35">
                  <c:v>2025</c:v>
                </c:pt>
                <c:pt idx="36">
                  <c:v>2026</c:v>
                </c:pt>
                <c:pt idx="37">
                  <c:v>2027</c:v>
                </c:pt>
                <c:pt idx="38">
                  <c:v>2028</c:v>
                </c:pt>
                <c:pt idx="39">
                  <c:v>2029</c:v>
                </c:pt>
                <c:pt idx="40">
                  <c:v>2030</c:v>
                </c:pt>
                <c:pt idx="41">
                  <c:v>2031</c:v>
                </c:pt>
                <c:pt idx="42">
                  <c:v>2032</c:v>
                </c:pt>
                <c:pt idx="43">
                  <c:v>2033</c:v>
                </c:pt>
                <c:pt idx="44">
                  <c:v>2034</c:v>
                </c:pt>
                <c:pt idx="45">
                  <c:v>2035</c:v>
                </c:pt>
                <c:pt idx="46">
                  <c:v>2036</c:v>
                </c:pt>
                <c:pt idx="47">
                  <c:v>2037</c:v>
                </c:pt>
                <c:pt idx="48">
                  <c:v>2038</c:v>
                </c:pt>
                <c:pt idx="49">
                  <c:v>2039</c:v>
                </c:pt>
                <c:pt idx="50">
                  <c:v>2040</c:v>
                </c:pt>
                <c:pt idx="51">
                  <c:v>2041</c:v>
                </c:pt>
                <c:pt idx="52">
                  <c:v>2042</c:v>
                </c:pt>
                <c:pt idx="53">
                  <c:v>2043</c:v>
                </c:pt>
                <c:pt idx="54">
                  <c:v>2044</c:v>
                </c:pt>
                <c:pt idx="55">
                  <c:v>2045</c:v>
                </c:pt>
                <c:pt idx="56">
                  <c:v>2046</c:v>
                </c:pt>
                <c:pt idx="57">
                  <c:v>2047</c:v>
                </c:pt>
                <c:pt idx="58">
                  <c:v>2048</c:v>
                </c:pt>
                <c:pt idx="59">
                  <c:v>2049</c:v>
                </c:pt>
                <c:pt idx="60">
                  <c:v>2050</c:v>
                </c:pt>
              </c:strCache>
            </c:strRef>
          </c:cat>
          <c:val>
            <c:numRef>
              <c:f>Sheet1!$B$2:$B$62</c:f>
              <c:numCache>
                <c:formatCode>General</c:formatCode>
                <c:ptCount val="61"/>
                <c:pt idx="0">
                  <c:v>1.8255912575638797</c:v>
                </c:pt>
                <c:pt idx="1">
                  <c:v>1.8244244201346898</c:v>
                </c:pt>
                <c:pt idx="2">
                  <c:v>1.83902056889788</c:v>
                </c:pt>
                <c:pt idx="3">
                  <c:v>1.9146240184108501</c:v>
                </c:pt>
                <c:pt idx="4">
                  <c:v>1.9396610117715503</c:v>
                </c:pt>
                <c:pt idx="5">
                  <c:v>1.9570823422382599</c:v>
                </c:pt>
                <c:pt idx="6">
                  <c:v>2.0300665925742503</c:v>
                </c:pt>
                <c:pt idx="7">
                  <c:v>2.0977440280150401</c:v>
                </c:pt>
                <c:pt idx="8">
                  <c:v>2.1866157200956202</c:v>
                </c:pt>
                <c:pt idx="9">
                  <c:v>2.1998288347636099</c:v>
                </c:pt>
                <c:pt idx="10">
                  <c:v>2.3062170167760603</c:v>
                </c:pt>
                <c:pt idx="11">
                  <c:v>2.2680035566023498</c:v>
                </c:pt>
                <c:pt idx="12">
                  <c:v>2.2848801674409902</c:v>
                </c:pt>
                <c:pt idx="13">
                  <c:v>2.3150251598279001</c:v>
                </c:pt>
                <c:pt idx="14">
                  <c:v>2.3461605157640903</c:v>
                </c:pt>
                <c:pt idx="15">
                  <c:v>2.4112217780611602</c:v>
                </c:pt>
                <c:pt idx="16">
                  <c:v>2.3558437055233199</c:v>
                </c:pt>
                <c:pt idx="17">
                  <c:v>2.4223481277079002</c:v>
                </c:pt>
                <c:pt idx="18">
                  <c:v>2.3708850392642602</c:v>
                </c:pt>
                <c:pt idx="19">
                  <c:v>2.1565423023430701</c:v>
                </c:pt>
                <c:pt idx="20">
                  <c:v>2.2700631178775601</c:v>
                </c:pt>
                <c:pt idx="21">
                  <c:v>2.1696816119487297</c:v>
                </c:pt>
                <c:pt idx="22">
                  <c:v>2.0346702618885701</c:v>
                </c:pt>
                <c:pt idx="23">
                  <c:v>2.0493121087964501</c:v>
                </c:pt>
                <c:pt idx="24">
                  <c:v>2.0483724600674798</c:v>
                </c:pt>
                <c:pt idx="25">
                  <c:v>1.9118475349996498</c:v>
                </c:pt>
                <c:pt idx="26">
                  <c:v>1.8199952961594497</c:v>
                </c:pt>
                <c:pt idx="27">
                  <c:v>1.7426045154499199</c:v>
                </c:pt>
                <c:pt idx="28">
                  <c:v>1.7636996307315702</c:v>
                </c:pt>
                <c:pt idx="29">
                  <c:v>1.6170888828885801</c:v>
                </c:pt>
                <c:pt idx="30">
                  <c:v>1.4472586290795202</c:v>
                </c:pt>
                <c:pt idx="31">
                  <c:v>1.559483154</c:v>
                </c:pt>
                <c:pt idx="32">
                  <c:v>1.498266479</c:v>
                </c:pt>
                <c:pt idx="33">
                  <c:v>1.4744556880000002</c:v>
                </c:pt>
                <c:pt idx="34">
                  <c:v>1.3412297359999998</c:v>
                </c:pt>
                <c:pt idx="35">
                  <c:v>1.297628418</c:v>
                </c:pt>
                <c:pt idx="36">
                  <c:v>1.2821364749999999</c:v>
                </c:pt>
                <c:pt idx="37">
                  <c:v>1.2720135499999998</c:v>
                </c:pt>
                <c:pt idx="38">
                  <c:v>1.2692329099999999</c:v>
                </c:pt>
                <c:pt idx="39">
                  <c:v>1.2353489990000002</c:v>
                </c:pt>
                <c:pt idx="40">
                  <c:v>1.2142445070000001</c:v>
                </c:pt>
                <c:pt idx="41">
                  <c:v>1.20380957</c:v>
                </c:pt>
                <c:pt idx="42">
                  <c:v>1.1914732669999999</c:v>
                </c:pt>
                <c:pt idx="43">
                  <c:v>1.19962561</c:v>
                </c:pt>
                <c:pt idx="44">
                  <c:v>1.160451782</c:v>
                </c:pt>
                <c:pt idx="45">
                  <c:v>1.137097534</c:v>
                </c:pt>
                <c:pt idx="46">
                  <c:v>1.1160917969999999</c:v>
                </c:pt>
                <c:pt idx="47">
                  <c:v>1.1115886230000001</c:v>
                </c:pt>
                <c:pt idx="48">
                  <c:v>1.1150329590000001</c:v>
                </c:pt>
                <c:pt idx="49">
                  <c:v>1.1170866699999999</c:v>
                </c:pt>
                <c:pt idx="50">
                  <c:v>1.113200806</c:v>
                </c:pt>
                <c:pt idx="51">
                  <c:v>1.1173072509999999</c:v>
                </c:pt>
                <c:pt idx="52">
                  <c:v>1.1196865230000002</c:v>
                </c:pt>
                <c:pt idx="53">
                  <c:v>1.117544678</c:v>
                </c:pt>
                <c:pt idx="54">
                  <c:v>1.1195914309999999</c:v>
                </c:pt>
                <c:pt idx="55">
                  <c:v>1.1210722660000001</c:v>
                </c:pt>
                <c:pt idx="56">
                  <c:v>1.1245294190000001</c:v>
                </c:pt>
                <c:pt idx="57">
                  <c:v>1.127320557</c:v>
                </c:pt>
                <c:pt idx="58">
                  <c:v>1.1334722899999998</c:v>
                </c:pt>
                <c:pt idx="59">
                  <c:v>1.1375916749999999</c:v>
                </c:pt>
                <c:pt idx="60">
                  <c:v>1.1447965090000001</c:v>
                </c:pt>
              </c:numCache>
            </c:numRef>
          </c:val>
          <c:smooth val="0"/>
          <c:extLst>
            <c:ext xmlns:c16="http://schemas.microsoft.com/office/drawing/2014/chart" uri="{C3380CC4-5D6E-409C-BE32-E72D297353CC}">
              <c16:uniqueId val="{00000000-C4E0-AF49-9049-4D849B79E515}"/>
            </c:ext>
          </c:extLst>
        </c:ser>
        <c:ser>
          <c:idx val="1"/>
          <c:order val="1"/>
          <c:tx>
            <c:strRef>
              <c:f>Sheet1!$C$1</c:f>
              <c:strCache>
                <c:ptCount val="1"/>
                <c:pt idx="0">
                  <c:v>transportation</c:v>
                </c:pt>
              </c:strCache>
            </c:strRef>
          </c:tx>
          <c:spPr>
            <a:ln w="22225" cap="rnd">
              <a:solidFill>
                <a:srgbClr val="003953"/>
              </a:solidFill>
              <a:round/>
            </a:ln>
            <a:effectLst/>
          </c:spPr>
          <c:marker>
            <c:symbol val="none"/>
          </c:marker>
          <c:cat>
            <c:strRef>
              <c:f>Sheet1!$A$2:$A$62</c:f>
              <c:strCache>
                <c:ptCount val="61"/>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pt idx="29">
                  <c:v>2019</c:v>
                </c:pt>
                <c:pt idx="30">
                  <c:v>2020</c:v>
                </c:pt>
                <c:pt idx="31">
                  <c:v>2021</c:v>
                </c:pt>
                <c:pt idx="32">
                  <c:v>2022</c:v>
                </c:pt>
                <c:pt idx="33">
                  <c:v>2023</c:v>
                </c:pt>
                <c:pt idx="34">
                  <c:v>2024</c:v>
                </c:pt>
                <c:pt idx="35">
                  <c:v>2025</c:v>
                </c:pt>
                <c:pt idx="36">
                  <c:v>2026</c:v>
                </c:pt>
                <c:pt idx="37">
                  <c:v>2027</c:v>
                </c:pt>
                <c:pt idx="38">
                  <c:v>2028</c:v>
                </c:pt>
                <c:pt idx="39">
                  <c:v>2029</c:v>
                </c:pt>
                <c:pt idx="40">
                  <c:v>2030</c:v>
                </c:pt>
                <c:pt idx="41">
                  <c:v>2031</c:v>
                </c:pt>
                <c:pt idx="42">
                  <c:v>2032</c:v>
                </c:pt>
                <c:pt idx="43">
                  <c:v>2033</c:v>
                </c:pt>
                <c:pt idx="44">
                  <c:v>2034</c:v>
                </c:pt>
                <c:pt idx="45">
                  <c:v>2035</c:v>
                </c:pt>
                <c:pt idx="46">
                  <c:v>2036</c:v>
                </c:pt>
                <c:pt idx="47">
                  <c:v>2037</c:v>
                </c:pt>
                <c:pt idx="48">
                  <c:v>2038</c:v>
                </c:pt>
                <c:pt idx="49">
                  <c:v>2039</c:v>
                </c:pt>
                <c:pt idx="50">
                  <c:v>2040</c:v>
                </c:pt>
                <c:pt idx="51">
                  <c:v>2041</c:v>
                </c:pt>
                <c:pt idx="52">
                  <c:v>2042</c:v>
                </c:pt>
                <c:pt idx="53">
                  <c:v>2043</c:v>
                </c:pt>
                <c:pt idx="54">
                  <c:v>2044</c:v>
                </c:pt>
                <c:pt idx="55">
                  <c:v>2045</c:v>
                </c:pt>
                <c:pt idx="56">
                  <c:v>2046</c:v>
                </c:pt>
                <c:pt idx="57">
                  <c:v>2047</c:v>
                </c:pt>
                <c:pt idx="58">
                  <c:v>2048</c:v>
                </c:pt>
                <c:pt idx="59">
                  <c:v>2049</c:v>
                </c:pt>
                <c:pt idx="60">
                  <c:v>2050</c:v>
                </c:pt>
              </c:strCache>
            </c:strRef>
          </c:cat>
          <c:val>
            <c:numRef>
              <c:f>Sheet1!$C$2:$C$62</c:f>
              <c:numCache>
                <c:formatCode>General</c:formatCode>
                <c:ptCount val="61"/>
                <c:pt idx="0">
                  <c:v>1.5835404669900499</c:v>
                </c:pt>
                <c:pt idx="1">
                  <c:v>1.5638370738499303</c:v>
                </c:pt>
                <c:pt idx="2">
                  <c:v>1.58746519117889</c:v>
                </c:pt>
                <c:pt idx="3">
                  <c:v>1.6006818875911</c:v>
                </c:pt>
                <c:pt idx="4">
                  <c:v>1.64074867936903</c:v>
                </c:pt>
                <c:pt idx="5">
                  <c:v>1.6753212062162097</c:v>
                </c:pt>
                <c:pt idx="6">
                  <c:v>1.7253877203904902</c:v>
                </c:pt>
                <c:pt idx="7">
                  <c:v>1.7444391855389398</c:v>
                </c:pt>
                <c:pt idx="8">
                  <c:v>1.7819290076364798</c:v>
                </c:pt>
                <c:pt idx="9">
                  <c:v>1.8284044959079599</c:v>
                </c:pt>
                <c:pt idx="10">
                  <c:v>1.8840378153545201</c:v>
                </c:pt>
                <c:pt idx="11">
                  <c:v>1.8555693738668102</c:v>
                </c:pt>
                <c:pt idx="12">
                  <c:v>1.89509345303514</c:v>
                </c:pt>
                <c:pt idx="13">
                  <c:v>1.9120714790796896</c:v>
                </c:pt>
                <c:pt idx="14">
                  <c:v>1.9668214502463399</c:v>
                </c:pt>
                <c:pt idx="15">
                  <c:v>1.9874221793231499</c:v>
                </c:pt>
                <c:pt idx="16">
                  <c:v>2.0185699660152601</c:v>
                </c:pt>
                <c:pt idx="17">
                  <c:v>2.0210661463128301</c:v>
                </c:pt>
                <c:pt idx="18">
                  <c:v>1.8906711395557505</c:v>
                </c:pt>
                <c:pt idx="19">
                  <c:v>1.82689529829776</c:v>
                </c:pt>
                <c:pt idx="20">
                  <c:v>1.84249437770698</c:v>
                </c:pt>
                <c:pt idx="21">
                  <c:v>1.80844000036762</c:v>
                </c:pt>
                <c:pt idx="22">
                  <c:v>1.77175961163232</c:v>
                </c:pt>
                <c:pt idx="23">
                  <c:v>1.7912823497835701</c:v>
                </c:pt>
                <c:pt idx="24">
                  <c:v>1.80944102485654</c:v>
                </c:pt>
                <c:pt idx="25">
                  <c:v>1.8331096675543299</c:v>
                </c:pt>
                <c:pt idx="26">
                  <c:v>1.86569814778984</c:v>
                </c:pt>
                <c:pt idx="27">
                  <c:v>1.8827713378721003</c:v>
                </c:pt>
                <c:pt idx="28">
                  <c:v>1.9142575701565501</c:v>
                </c:pt>
                <c:pt idx="29">
                  <c:v>1.92061695051884</c:v>
                </c:pt>
                <c:pt idx="30">
                  <c:v>1.6279891539258902</c:v>
                </c:pt>
                <c:pt idx="31">
                  <c:v>1.7281392480000002</c:v>
                </c:pt>
                <c:pt idx="32">
                  <c:v>1.7993991969999998</c:v>
                </c:pt>
                <c:pt idx="33">
                  <c:v>1.8081304530000002</c:v>
                </c:pt>
                <c:pt idx="34">
                  <c:v>1.8088744329999999</c:v>
                </c:pt>
                <c:pt idx="35">
                  <c:v>1.8106106880000001</c:v>
                </c:pt>
                <c:pt idx="36">
                  <c:v>1.8083282700000001</c:v>
                </c:pt>
                <c:pt idx="37">
                  <c:v>1.7997624510000001</c:v>
                </c:pt>
                <c:pt idx="38">
                  <c:v>1.791664041</c:v>
                </c:pt>
                <c:pt idx="39">
                  <c:v>1.7840258480000002</c:v>
                </c:pt>
                <c:pt idx="40">
                  <c:v>1.7785452559999999</c:v>
                </c:pt>
                <c:pt idx="41">
                  <c:v>1.773115596</c:v>
                </c:pt>
                <c:pt idx="42">
                  <c:v>1.76675604</c:v>
                </c:pt>
                <c:pt idx="43">
                  <c:v>1.7640891450000002</c:v>
                </c:pt>
                <c:pt idx="44">
                  <c:v>1.7611741700000001</c:v>
                </c:pt>
                <c:pt idx="45">
                  <c:v>1.7578911119999998</c:v>
                </c:pt>
                <c:pt idx="46">
                  <c:v>1.7571388889999999</c:v>
                </c:pt>
                <c:pt idx="47">
                  <c:v>1.7583591459999999</c:v>
                </c:pt>
                <c:pt idx="48">
                  <c:v>1.758172056</c:v>
                </c:pt>
                <c:pt idx="49">
                  <c:v>1.761608576</c:v>
                </c:pt>
                <c:pt idx="50">
                  <c:v>1.767524439</c:v>
                </c:pt>
                <c:pt idx="51">
                  <c:v>1.771848232</c:v>
                </c:pt>
                <c:pt idx="52">
                  <c:v>1.7778798200000001</c:v>
                </c:pt>
                <c:pt idx="53">
                  <c:v>1.783675602</c:v>
                </c:pt>
                <c:pt idx="54">
                  <c:v>1.7897312450000002</c:v>
                </c:pt>
                <c:pt idx="55">
                  <c:v>1.7982909869999999</c:v>
                </c:pt>
                <c:pt idx="56">
                  <c:v>1.808169924</c:v>
                </c:pt>
                <c:pt idx="57">
                  <c:v>1.8174050959999999</c:v>
                </c:pt>
                <c:pt idx="58">
                  <c:v>1.8252747919999999</c:v>
                </c:pt>
                <c:pt idx="59">
                  <c:v>1.8354068130000001</c:v>
                </c:pt>
                <c:pt idx="60">
                  <c:v>1.8486534080000001</c:v>
                </c:pt>
              </c:numCache>
            </c:numRef>
          </c:val>
          <c:smooth val="0"/>
          <c:extLst>
            <c:ext xmlns:c16="http://schemas.microsoft.com/office/drawing/2014/chart" uri="{C3380CC4-5D6E-409C-BE32-E72D297353CC}">
              <c16:uniqueId val="{00000001-C4E0-AF49-9049-4D849B79E515}"/>
            </c:ext>
          </c:extLst>
        </c:ser>
        <c:ser>
          <c:idx val="4"/>
          <c:order val="2"/>
          <c:tx>
            <c:strRef>
              <c:f>Sheet1!$D$1</c:f>
              <c:strCache>
                <c:ptCount val="1"/>
                <c:pt idx="0">
                  <c:v>industrial</c:v>
                </c:pt>
              </c:strCache>
            </c:strRef>
          </c:tx>
          <c:spPr>
            <a:ln w="22225" cap="rnd">
              <a:solidFill>
                <a:srgbClr val="5D9732"/>
              </a:solidFill>
              <a:round/>
            </a:ln>
            <a:effectLst/>
          </c:spPr>
          <c:marker>
            <c:symbol val="none"/>
          </c:marker>
          <c:cat>
            <c:strRef>
              <c:f>Sheet1!$A$2:$A$62</c:f>
              <c:strCache>
                <c:ptCount val="61"/>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pt idx="29">
                  <c:v>2019</c:v>
                </c:pt>
                <c:pt idx="30">
                  <c:v>2020</c:v>
                </c:pt>
                <c:pt idx="31">
                  <c:v>2021</c:v>
                </c:pt>
                <c:pt idx="32">
                  <c:v>2022</c:v>
                </c:pt>
                <c:pt idx="33">
                  <c:v>2023</c:v>
                </c:pt>
                <c:pt idx="34">
                  <c:v>2024</c:v>
                </c:pt>
                <c:pt idx="35">
                  <c:v>2025</c:v>
                </c:pt>
                <c:pt idx="36">
                  <c:v>2026</c:v>
                </c:pt>
                <c:pt idx="37">
                  <c:v>2027</c:v>
                </c:pt>
                <c:pt idx="38">
                  <c:v>2028</c:v>
                </c:pt>
                <c:pt idx="39">
                  <c:v>2029</c:v>
                </c:pt>
                <c:pt idx="40">
                  <c:v>2030</c:v>
                </c:pt>
                <c:pt idx="41">
                  <c:v>2031</c:v>
                </c:pt>
                <c:pt idx="42">
                  <c:v>2032</c:v>
                </c:pt>
                <c:pt idx="43">
                  <c:v>2033</c:v>
                </c:pt>
                <c:pt idx="44">
                  <c:v>2034</c:v>
                </c:pt>
                <c:pt idx="45">
                  <c:v>2035</c:v>
                </c:pt>
                <c:pt idx="46">
                  <c:v>2036</c:v>
                </c:pt>
                <c:pt idx="47">
                  <c:v>2037</c:v>
                </c:pt>
                <c:pt idx="48">
                  <c:v>2038</c:v>
                </c:pt>
                <c:pt idx="49">
                  <c:v>2039</c:v>
                </c:pt>
                <c:pt idx="50">
                  <c:v>2040</c:v>
                </c:pt>
                <c:pt idx="51">
                  <c:v>2041</c:v>
                </c:pt>
                <c:pt idx="52">
                  <c:v>2042</c:v>
                </c:pt>
                <c:pt idx="53">
                  <c:v>2043</c:v>
                </c:pt>
                <c:pt idx="54">
                  <c:v>2044</c:v>
                </c:pt>
                <c:pt idx="55">
                  <c:v>2045</c:v>
                </c:pt>
                <c:pt idx="56">
                  <c:v>2046</c:v>
                </c:pt>
                <c:pt idx="57">
                  <c:v>2047</c:v>
                </c:pt>
                <c:pt idx="58">
                  <c:v>2048</c:v>
                </c:pt>
                <c:pt idx="59">
                  <c:v>2049</c:v>
                </c:pt>
                <c:pt idx="60">
                  <c:v>2050</c:v>
                </c:pt>
              </c:strCache>
            </c:strRef>
          </c:cat>
          <c:val>
            <c:numRef>
              <c:f>Sheet1!$D$2:$D$62</c:f>
              <c:numCache>
                <c:formatCode>General</c:formatCode>
                <c:ptCount val="61"/>
                <c:pt idx="0">
                  <c:v>1.0627019332599501</c:v>
                </c:pt>
                <c:pt idx="1">
                  <c:v>1.0295603810222096</c:v>
                </c:pt>
                <c:pt idx="2">
                  <c:v>1.0815201704781998</c:v>
                </c:pt>
                <c:pt idx="3">
                  <c:v>1.0718836373779903</c:v>
                </c:pt>
                <c:pt idx="4">
                  <c:v>1.0892622755679102</c:v>
                </c:pt>
                <c:pt idx="5">
                  <c:v>1.0991610823644899</c:v>
                </c:pt>
                <c:pt idx="6">
                  <c:v>1.1327208198952003</c:v>
                </c:pt>
                <c:pt idx="7">
                  <c:v>1.1353678443690496</c:v>
                </c:pt>
                <c:pt idx="8">
                  <c:v>1.1065223698073796</c:v>
                </c:pt>
                <c:pt idx="9">
                  <c:v>1.0862531577866701</c:v>
                </c:pt>
                <c:pt idx="10">
                  <c:v>1.0774035780873799</c:v>
                </c:pt>
                <c:pt idx="11">
                  <c:v>1.0555693024083506</c:v>
                </c:pt>
                <c:pt idx="12">
                  <c:v>1.0401516996387496</c:v>
                </c:pt>
                <c:pt idx="13">
                  <c:v>1.0314394288526696</c:v>
                </c:pt>
                <c:pt idx="14">
                  <c:v>1.0699875733901398</c:v>
                </c:pt>
                <c:pt idx="15">
                  <c:v>1.01586009799091</c:v>
                </c:pt>
                <c:pt idx="16">
                  <c:v>1.0234441115764401</c:v>
                </c:pt>
                <c:pt idx="17">
                  <c:v>1.0110327145172997</c:v>
                </c:pt>
                <c:pt idx="18">
                  <c:v>0.97790767324549099</c:v>
                </c:pt>
                <c:pt idx="19">
                  <c:v>0.85830624747914575</c:v>
                </c:pt>
                <c:pt idx="20">
                  <c:v>0.92408549913746996</c:v>
                </c:pt>
                <c:pt idx="21">
                  <c:v>0.92860955762796116</c:v>
                </c:pt>
                <c:pt idx="22">
                  <c:v>0.94257253146618691</c:v>
                </c:pt>
                <c:pt idx="23">
                  <c:v>0.96303510101371659</c:v>
                </c:pt>
                <c:pt idx="24">
                  <c:v>0.97302851225226716</c:v>
                </c:pt>
                <c:pt idx="25">
                  <c:v>0.955152587426358</c:v>
                </c:pt>
                <c:pt idx="26">
                  <c:v>0.95356054811884816</c:v>
                </c:pt>
                <c:pt idx="27">
                  <c:v>0.9715423695229628</c:v>
                </c:pt>
                <c:pt idx="28">
                  <c:v>1.0016058485414701</c:v>
                </c:pt>
                <c:pt idx="29">
                  <c:v>1.0051342672152599</c:v>
                </c:pt>
                <c:pt idx="30">
                  <c:v>0.94682279260059088</c:v>
                </c:pt>
                <c:pt idx="31">
                  <c:v>0.96583352700000002</c:v>
                </c:pt>
                <c:pt idx="32">
                  <c:v>1.0007916569999999</c:v>
                </c:pt>
                <c:pt idx="33">
                  <c:v>1.0134058530000001</c:v>
                </c:pt>
                <c:pt idx="34">
                  <c:v>1.014254242</c:v>
                </c:pt>
                <c:pt idx="35">
                  <c:v>1.023979218</c:v>
                </c:pt>
                <c:pt idx="36">
                  <c:v>1.0350653990000001</c:v>
                </c:pt>
                <c:pt idx="37">
                  <c:v>1.037464752</c:v>
                </c:pt>
                <c:pt idx="38">
                  <c:v>1.0435703429999998</c:v>
                </c:pt>
                <c:pt idx="39">
                  <c:v>1.049284943</c:v>
                </c:pt>
                <c:pt idx="40">
                  <c:v>1.0558197639999998</c:v>
                </c:pt>
                <c:pt idx="41">
                  <c:v>1.058893219</c:v>
                </c:pt>
                <c:pt idx="42">
                  <c:v>1.067994568</c:v>
                </c:pt>
                <c:pt idx="43">
                  <c:v>1.072980469</c:v>
                </c:pt>
                <c:pt idx="44">
                  <c:v>1.077852448</c:v>
                </c:pt>
                <c:pt idx="45">
                  <c:v>1.0823722220000001</c:v>
                </c:pt>
                <c:pt idx="46">
                  <c:v>1.088000152</c:v>
                </c:pt>
                <c:pt idx="47">
                  <c:v>1.095305024</c:v>
                </c:pt>
                <c:pt idx="48">
                  <c:v>1.1021239009999999</c:v>
                </c:pt>
                <c:pt idx="49">
                  <c:v>1.108593078</c:v>
                </c:pt>
                <c:pt idx="50">
                  <c:v>1.1138711859999999</c:v>
                </c:pt>
                <c:pt idx="51">
                  <c:v>1.120768677</c:v>
                </c:pt>
                <c:pt idx="52">
                  <c:v>1.1285087900000002</c:v>
                </c:pt>
                <c:pt idx="53">
                  <c:v>1.1339489140000001</c:v>
                </c:pt>
                <c:pt idx="54">
                  <c:v>1.141354644</c:v>
                </c:pt>
                <c:pt idx="55">
                  <c:v>1.1467547309999999</c:v>
                </c:pt>
                <c:pt idx="56">
                  <c:v>1.153285186</c:v>
                </c:pt>
                <c:pt idx="57">
                  <c:v>1.1587577509999998</c:v>
                </c:pt>
                <c:pt idx="58">
                  <c:v>1.163443969</c:v>
                </c:pt>
                <c:pt idx="59">
                  <c:v>1.1699859930000001</c:v>
                </c:pt>
                <c:pt idx="60">
                  <c:v>1.1804989320000001</c:v>
                </c:pt>
              </c:numCache>
            </c:numRef>
          </c:val>
          <c:smooth val="0"/>
          <c:extLst>
            <c:ext xmlns:c16="http://schemas.microsoft.com/office/drawing/2014/chart" uri="{C3380CC4-5D6E-409C-BE32-E72D297353CC}">
              <c16:uniqueId val="{00000002-C4E0-AF49-9049-4D849B79E515}"/>
            </c:ext>
          </c:extLst>
        </c:ser>
        <c:ser>
          <c:idx val="7"/>
          <c:order val="3"/>
          <c:tx>
            <c:strRef>
              <c:f>Sheet1!$E$1</c:f>
              <c:strCache>
                <c:ptCount val="1"/>
                <c:pt idx="0">
                  <c:v>residential</c:v>
                </c:pt>
              </c:strCache>
            </c:strRef>
          </c:tx>
          <c:spPr>
            <a:ln w="22225" cap="rnd">
              <a:solidFill>
                <a:srgbClr val="72242D"/>
              </a:solidFill>
              <a:round/>
            </a:ln>
            <a:effectLst/>
          </c:spPr>
          <c:marker>
            <c:symbol val="none"/>
          </c:marker>
          <c:cat>
            <c:strRef>
              <c:f>Sheet1!$A$2:$A$62</c:f>
              <c:strCache>
                <c:ptCount val="61"/>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pt idx="29">
                  <c:v>2019</c:v>
                </c:pt>
                <c:pt idx="30">
                  <c:v>2020</c:v>
                </c:pt>
                <c:pt idx="31">
                  <c:v>2021</c:v>
                </c:pt>
                <c:pt idx="32">
                  <c:v>2022</c:v>
                </c:pt>
                <c:pt idx="33">
                  <c:v>2023</c:v>
                </c:pt>
                <c:pt idx="34">
                  <c:v>2024</c:v>
                </c:pt>
                <c:pt idx="35">
                  <c:v>2025</c:v>
                </c:pt>
                <c:pt idx="36">
                  <c:v>2026</c:v>
                </c:pt>
                <c:pt idx="37">
                  <c:v>2027</c:v>
                </c:pt>
                <c:pt idx="38">
                  <c:v>2028</c:v>
                </c:pt>
                <c:pt idx="39">
                  <c:v>2029</c:v>
                </c:pt>
                <c:pt idx="40">
                  <c:v>2030</c:v>
                </c:pt>
                <c:pt idx="41">
                  <c:v>2031</c:v>
                </c:pt>
                <c:pt idx="42">
                  <c:v>2032</c:v>
                </c:pt>
                <c:pt idx="43">
                  <c:v>2033</c:v>
                </c:pt>
                <c:pt idx="44">
                  <c:v>2034</c:v>
                </c:pt>
                <c:pt idx="45">
                  <c:v>2035</c:v>
                </c:pt>
                <c:pt idx="46">
                  <c:v>2036</c:v>
                </c:pt>
                <c:pt idx="47">
                  <c:v>2037</c:v>
                </c:pt>
                <c:pt idx="48">
                  <c:v>2038</c:v>
                </c:pt>
                <c:pt idx="49">
                  <c:v>2039</c:v>
                </c:pt>
                <c:pt idx="50">
                  <c:v>2040</c:v>
                </c:pt>
                <c:pt idx="51">
                  <c:v>2041</c:v>
                </c:pt>
                <c:pt idx="52">
                  <c:v>2042</c:v>
                </c:pt>
                <c:pt idx="53">
                  <c:v>2043</c:v>
                </c:pt>
                <c:pt idx="54">
                  <c:v>2044</c:v>
                </c:pt>
                <c:pt idx="55">
                  <c:v>2045</c:v>
                </c:pt>
                <c:pt idx="56">
                  <c:v>2046</c:v>
                </c:pt>
                <c:pt idx="57">
                  <c:v>2047</c:v>
                </c:pt>
                <c:pt idx="58">
                  <c:v>2048</c:v>
                </c:pt>
                <c:pt idx="59">
                  <c:v>2049</c:v>
                </c:pt>
                <c:pt idx="60">
                  <c:v>2050</c:v>
                </c:pt>
              </c:strCache>
            </c:strRef>
          </c:cat>
          <c:val>
            <c:numRef>
              <c:f>Sheet1!$E$2:$E$62</c:f>
              <c:numCache>
                <c:formatCode>General</c:formatCode>
                <c:ptCount val="61"/>
                <c:pt idx="0">
                  <c:v>0.33997503316791949</c:v>
                </c:pt>
                <c:pt idx="1">
                  <c:v>0.34767044641851608</c:v>
                </c:pt>
                <c:pt idx="2">
                  <c:v>0.35754130552024632</c:v>
                </c:pt>
                <c:pt idx="3">
                  <c:v>0.37278289303582224</c:v>
                </c:pt>
                <c:pt idx="4">
                  <c:v>0.36477124929296029</c:v>
                </c:pt>
                <c:pt idx="5">
                  <c:v>0.36159046803283423</c:v>
                </c:pt>
                <c:pt idx="6">
                  <c:v>0.39001303952165928</c:v>
                </c:pt>
                <c:pt idx="7">
                  <c:v>0.37169311685961798</c:v>
                </c:pt>
                <c:pt idx="8">
                  <c:v>0.33889093060715553</c:v>
                </c:pt>
                <c:pt idx="9">
                  <c:v>0.36012172064598608</c:v>
                </c:pt>
                <c:pt idx="10">
                  <c:v>0.38132649928721879</c:v>
                </c:pt>
                <c:pt idx="11">
                  <c:v>0.36812950826732749</c:v>
                </c:pt>
                <c:pt idx="12">
                  <c:v>0.3685518489175808</c:v>
                </c:pt>
                <c:pt idx="13">
                  <c:v>0.38631585092357534</c:v>
                </c:pt>
                <c:pt idx="14">
                  <c:v>0.3726732365315612</c:v>
                </c:pt>
                <c:pt idx="15">
                  <c:v>0.3651826034418294</c:v>
                </c:pt>
                <c:pt idx="16">
                  <c:v>0.32369577994320442</c:v>
                </c:pt>
                <c:pt idx="17">
                  <c:v>0.34434745263171196</c:v>
                </c:pt>
                <c:pt idx="18">
                  <c:v>0.35769932161992679</c:v>
                </c:pt>
                <c:pt idx="19">
                  <c:v>0.33871384407590177</c:v>
                </c:pt>
                <c:pt idx="20">
                  <c:v>0.33611394445940362</c:v>
                </c:pt>
                <c:pt idx="21">
                  <c:v>0.32617649094288592</c:v>
                </c:pt>
                <c:pt idx="22">
                  <c:v>0.28627150707416305</c:v>
                </c:pt>
                <c:pt idx="23">
                  <c:v>0.33251940351856035</c:v>
                </c:pt>
                <c:pt idx="24">
                  <c:v>0.34908867430365026</c:v>
                </c:pt>
                <c:pt idx="25">
                  <c:v>0.32239063929261885</c:v>
                </c:pt>
                <c:pt idx="26">
                  <c:v>0.29865202369097804</c:v>
                </c:pt>
                <c:pt idx="27">
                  <c:v>0.30117781207279631</c:v>
                </c:pt>
                <c:pt idx="28">
                  <c:v>0.34386427965196992</c:v>
                </c:pt>
                <c:pt idx="29">
                  <c:v>0.34666160790091444</c:v>
                </c:pt>
                <c:pt idx="30">
                  <c:v>0.3232567219823817</c:v>
                </c:pt>
                <c:pt idx="31">
                  <c:v>0.32614691200000001</c:v>
                </c:pt>
                <c:pt idx="32">
                  <c:v>0.33134179699999994</c:v>
                </c:pt>
                <c:pt idx="33">
                  <c:v>0.324816467</c:v>
                </c:pt>
                <c:pt idx="34">
                  <c:v>0.32483813499999997</c:v>
                </c:pt>
                <c:pt idx="35">
                  <c:v>0.32500549400000001</c:v>
                </c:pt>
                <c:pt idx="36">
                  <c:v>0.32468432600000002</c:v>
                </c:pt>
                <c:pt idx="37">
                  <c:v>0.32398208700000003</c:v>
                </c:pt>
                <c:pt idx="38">
                  <c:v>0.32291616799999995</c:v>
                </c:pt>
                <c:pt idx="39">
                  <c:v>0.321593872</c:v>
                </c:pt>
                <c:pt idx="40">
                  <c:v>0.32040466300000003</c:v>
                </c:pt>
                <c:pt idx="41">
                  <c:v>0.31881216400000012</c:v>
                </c:pt>
                <c:pt idx="42">
                  <c:v>0.31749914499999998</c:v>
                </c:pt>
                <c:pt idx="43">
                  <c:v>0.31623098800000005</c:v>
                </c:pt>
                <c:pt idx="44">
                  <c:v>0.31521328700000012</c:v>
                </c:pt>
                <c:pt idx="45">
                  <c:v>0.31445053100000009</c:v>
                </c:pt>
                <c:pt idx="46">
                  <c:v>0.31374057000000005</c:v>
                </c:pt>
                <c:pt idx="47">
                  <c:v>0.31295706200000012</c:v>
                </c:pt>
                <c:pt idx="48">
                  <c:v>0.31218456999999999</c:v>
                </c:pt>
                <c:pt idx="49">
                  <c:v>0.31143222000000004</c:v>
                </c:pt>
                <c:pt idx="50">
                  <c:v>0.31077963199999992</c:v>
                </c:pt>
                <c:pt idx="51">
                  <c:v>0.31014550800000001</c:v>
                </c:pt>
                <c:pt idx="52">
                  <c:v>0.30955667199999998</c:v>
                </c:pt>
                <c:pt idx="53">
                  <c:v>0.30897119200000001</c:v>
                </c:pt>
                <c:pt idx="54">
                  <c:v>0.30844339000000004</c:v>
                </c:pt>
                <c:pt idx="55">
                  <c:v>0.30789956600000001</c:v>
                </c:pt>
                <c:pt idx="56">
                  <c:v>0.30735491900000012</c:v>
                </c:pt>
                <c:pt idx="57">
                  <c:v>0.30679006899999994</c:v>
                </c:pt>
                <c:pt idx="58">
                  <c:v>0.30624304200000002</c:v>
                </c:pt>
                <c:pt idx="59">
                  <c:v>0.30565802000000003</c:v>
                </c:pt>
                <c:pt idx="60">
                  <c:v>0.30508099399999999</c:v>
                </c:pt>
              </c:numCache>
            </c:numRef>
          </c:val>
          <c:smooth val="0"/>
          <c:extLst>
            <c:ext xmlns:c16="http://schemas.microsoft.com/office/drawing/2014/chart" uri="{C3380CC4-5D6E-409C-BE32-E72D297353CC}">
              <c16:uniqueId val="{00000003-C4E0-AF49-9049-4D849B79E515}"/>
            </c:ext>
          </c:extLst>
        </c:ser>
        <c:ser>
          <c:idx val="0"/>
          <c:order val="4"/>
          <c:tx>
            <c:strRef>
              <c:f>Sheet1!$F$1</c:f>
              <c:strCache>
                <c:ptCount val="1"/>
                <c:pt idx="0">
                  <c:v>commercial</c:v>
                </c:pt>
              </c:strCache>
            </c:strRef>
          </c:tx>
          <c:spPr>
            <a:ln w="22225" cap="rnd">
              <a:solidFill>
                <a:srgbClr val="E3A5AC"/>
              </a:solidFill>
              <a:round/>
            </a:ln>
            <a:effectLst/>
          </c:spPr>
          <c:marker>
            <c:symbol val="none"/>
          </c:marker>
          <c:cat>
            <c:strRef>
              <c:f>Sheet1!$A$2:$A$62</c:f>
              <c:strCache>
                <c:ptCount val="61"/>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pt idx="29">
                  <c:v>2019</c:v>
                </c:pt>
                <c:pt idx="30">
                  <c:v>2020</c:v>
                </c:pt>
                <c:pt idx="31">
                  <c:v>2021</c:v>
                </c:pt>
                <c:pt idx="32">
                  <c:v>2022</c:v>
                </c:pt>
                <c:pt idx="33">
                  <c:v>2023</c:v>
                </c:pt>
                <c:pt idx="34">
                  <c:v>2024</c:v>
                </c:pt>
                <c:pt idx="35">
                  <c:v>2025</c:v>
                </c:pt>
                <c:pt idx="36">
                  <c:v>2026</c:v>
                </c:pt>
                <c:pt idx="37">
                  <c:v>2027</c:v>
                </c:pt>
                <c:pt idx="38">
                  <c:v>2028</c:v>
                </c:pt>
                <c:pt idx="39">
                  <c:v>2029</c:v>
                </c:pt>
                <c:pt idx="40">
                  <c:v>2030</c:v>
                </c:pt>
                <c:pt idx="41">
                  <c:v>2031</c:v>
                </c:pt>
                <c:pt idx="42">
                  <c:v>2032</c:v>
                </c:pt>
                <c:pt idx="43">
                  <c:v>2033</c:v>
                </c:pt>
                <c:pt idx="44">
                  <c:v>2034</c:v>
                </c:pt>
                <c:pt idx="45">
                  <c:v>2035</c:v>
                </c:pt>
                <c:pt idx="46">
                  <c:v>2036</c:v>
                </c:pt>
                <c:pt idx="47">
                  <c:v>2037</c:v>
                </c:pt>
                <c:pt idx="48">
                  <c:v>2038</c:v>
                </c:pt>
                <c:pt idx="49">
                  <c:v>2039</c:v>
                </c:pt>
                <c:pt idx="50">
                  <c:v>2040</c:v>
                </c:pt>
                <c:pt idx="51">
                  <c:v>2041</c:v>
                </c:pt>
                <c:pt idx="52">
                  <c:v>2042</c:v>
                </c:pt>
                <c:pt idx="53">
                  <c:v>2043</c:v>
                </c:pt>
                <c:pt idx="54">
                  <c:v>2044</c:v>
                </c:pt>
                <c:pt idx="55">
                  <c:v>2045</c:v>
                </c:pt>
                <c:pt idx="56">
                  <c:v>2046</c:v>
                </c:pt>
                <c:pt idx="57">
                  <c:v>2047</c:v>
                </c:pt>
                <c:pt idx="58">
                  <c:v>2048</c:v>
                </c:pt>
                <c:pt idx="59">
                  <c:v>2049</c:v>
                </c:pt>
                <c:pt idx="60">
                  <c:v>2050</c:v>
                </c:pt>
              </c:strCache>
            </c:strRef>
          </c:cat>
          <c:val>
            <c:numRef>
              <c:f>Sheet1!$F$2:$F$62</c:f>
              <c:numCache>
                <c:formatCode>General</c:formatCode>
                <c:ptCount val="61"/>
                <c:pt idx="0">
                  <c:v>0.22608774016546851</c:v>
                </c:pt>
                <c:pt idx="1">
                  <c:v>0.2271924218319572</c:v>
                </c:pt>
                <c:pt idx="2">
                  <c:v>0.22833216236896989</c:v>
                </c:pt>
                <c:pt idx="3">
                  <c:v>0.22554772168098386</c:v>
                </c:pt>
                <c:pt idx="4">
                  <c:v>0.2282201170480509</c:v>
                </c:pt>
                <c:pt idx="5">
                  <c:v>0.23115636705019441</c:v>
                </c:pt>
                <c:pt idx="6">
                  <c:v>0.23984136281003099</c:v>
                </c:pt>
                <c:pt idx="7">
                  <c:v>0.24007767578970871</c:v>
                </c:pt>
                <c:pt idx="8">
                  <c:v>0.22277511953396312</c:v>
                </c:pt>
                <c:pt idx="9">
                  <c:v>0.22564460692314359</c:v>
                </c:pt>
                <c:pt idx="10">
                  <c:v>0.23960743138352936</c:v>
                </c:pt>
                <c:pt idx="11">
                  <c:v>0.23051624824209185</c:v>
                </c:pt>
                <c:pt idx="12">
                  <c:v>0.23134794141663734</c:v>
                </c:pt>
                <c:pt idx="13">
                  <c:v>0.24156470445435069</c:v>
                </c:pt>
                <c:pt idx="14">
                  <c:v>0.2380764807797689</c:v>
                </c:pt>
                <c:pt idx="15">
                  <c:v>0.22730759636226791</c:v>
                </c:pt>
                <c:pt idx="16">
                  <c:v>0.2077756414703423</c:v>
                </c:pt>
                <c:pt idx="17">
                  <c:v>0.21674348623293929</c:v>
                </c:pt>
                <c:pt idx="18">
                  <c:v>0.22596346658117161</c:v>
                </c:pt>
                <c:pt idx="19">
                  <c:v>0.22320712779269594</c:v>
                </c:pt>
                <c:pt idx="20">
                  <c:v>0.2209052439209587</c:v>
                </c:pt>
                <c:pt idx="21">
                  <c:v>0.22178881075325865</c:v>
                </c:pt>
                <c:pt idx="22">
                  <c:v>0.20104863778384696</c:v>
                </c:pt>
                <c:pt idx="23">
                  <c:v>0.22272126835936276</c:v>
                </c:pt>
                <c:pt idx="24">
                  <c:v>0.23394812650443611</c:v>
                </c:pt>
                <c:pt idx="25">
                  <c:v>0.23957528653218216</c:v>
                </c:pt>
                <c:pt idx="26">
                  <c:v>0.23159096830097697</c:v>
                </c:pt>
                <c:pt idx="27">
                  <c:v>0.23298494576427789</c:v>
                </c:pt>
                <c:pt idx="28">
                  <c:v>0.25376542577120292</c:v>
                </c:pt>
                <c:pt idx="29">
                  <c:v>0.2548590688159651</c:v>
                </c:pt>
                <c:pt idx="30">
                  <c:v>0.2299182137327587</c:v>
                </c:pt>
                <c:pt idx="31">
                  <c:v>0.24528234900000009</c:v>
                </c:pt>
                <c:pt idx="32">
                  <c:v>0.253803161</c:v>
                </c:pt>
                <c:pt idx="33">
                  <c:v>0.25119354199999999</c:v>
                </c:pt>
                <c:pt idx="34">
                  <c:v>0.25136911000000012</c:v>
                </c:pt>
                <c:pt idx="35">
                  <c:v>0.25178888000000005</c:v>
                </c:pt>
                <c:pt idx="36">
                  <c:v>0.25163439900000001</c:v>
                </c:pt>
                <c:pt idx="37">
                  <c:v>0.25259426899999998</c:v>
                </c:pt>
                <c:pt idx="38">
                  <c:v>0.25291519200000001</c:v>
                </c:pt>
                <c:pt idx="39">
                  <c:v>0.25280187900000001</c:v>
                </c:pt>
                <c:pt idx="40">
                  <c:v>0.25276037600000001</c:v>
                </c:pt>
                <c:pt idx="41">
                  <c:v>0.25250115899999998</c:v>
                </c:pt>
                <c:pt idx="42">
                  <c:v>0.25261334200000002</c:v>
                </c:pt>
                <c:pt idx="43">
                  <c:v>0.25270858800000001</c:v>
                </c:pt>
                <c:pt idx="44">
                  <c:v>0.25302496299999999</c:v>
                </c:pt>
                <c:pt idx="45">
                  <c:v>0.25360986400000002</c:v>
                </c:pt>
                <c:pt idx="46">
                  <c:v>0.25417758200000001</c:v>
                </c:pt>
                <c:pt idx="47">
                  <c:v>0.25452841199999998</c:v>
                </c:pt>
                <c:pt idx="48">
                  <c:v>0.25479068000000005</c:v>
                </c:pt>
                <c:pt idx="49">
                  <c:v>0.25505664</c:v>
                </c:pt>
                <c:pt idx="50">
                  <c:v>0.25530380199999997</c:v>
                </c:pt>
                <c:pt idx="51">
                  <c:v>0.25575134300000002</c:v>
                </c:pt>
                <c:pt idx="52">
                  <c:v>0.25620895399999993</c:v>
                </c:pt>
                <c:pt idx="53">
                  <c:v>0.25659094199999999</c:v>
                </c:pt>
                <c:pt idx="54">
                  <c:v>0.25697033699999999</c:v>
                </c:pt>
                <c:pt idx="55">
                  <c:v>0.25732665999999998</c:v>
                </c:pt>
                <c:pt idx="56">
                  <c:v>0.25762799100000011</c:v>
                </c:pt>
                <c:pt idx="57">
                  <c:v>0.25789340199999999</c:v>
                </c:pt>
                <c:pt idx="58">
                  <c:v>0.25820425399999991</c:v>
                </c:pt>
                <c:pt idx="59">
                  <c:v>0.25842114300000002</c:v>
                </c:pt>
                <c:pt idx="60">
                  <c:v>0.25864953600000001</c:v>
                </c:pt>
              </c:numCache>
            </c:numRef>
          </c:val>
          <c:smooth val="0"/>
          <c:extLst>
            <c:ext xmlns:c16="http://schemas.microsoft.com/office/drawing/2014/chart" uri="{C3380CC4-5D6E-409C-BE32-E72D297353CC}">
              <c16:uniqueId val="{00000004-C4E0-AF49-9049-4D849B79E515}"/>
            </c:ext>
          </c:extLst>
        </c:ser>
        <c:dLbls>
          <c:showLegendKey val="0"/>
          <c:showVal val="0"/>
          <c:showCatName val="0"/>
          <c:showSerName val="0"/>
          <c:showPercent val="0"/>
          <c:showBubbleSize val="0"/>
        </c:dLbls>
        <c:smooth val="0"/>
        <c:axId val="-217360128"/>
        <c:axId val="-217355776"/>
      </c:lineChart>
      <c:catAx>
        <c:axId val="-217360128"/>
        <c:scaling>
          <c:orientation val="minMax"/>
        </c:scaling>
        <c:delete val="0"/>
        <c:axPos val="b"/>
        <c:numFmt formatCode="General" sourceLinked="1"/>
        <c:majorTickMark val="out"/>
        <c:minorTickMark val="none"/>
        <c:tickLblPos val="low"/>
        <c:spPr>
          <a:noFill/>
          <a:ln w="9525" cap="flat" cmpd="sng" algn="ctr">
            <a:solidFill>
              <a:schemeClr val="tx1"/>
            </a:solidFill>
            <a:round/>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en-US"/>
          </a:p>
        </c:txPr>
        <c:crossAx val="-217355776"/>
        <c:crosses val="autoZero"/>
        <c:auto val="1"/>
        <c:lblAlgn val="ctr"/>
        <c:lblOffset val="100"/>
        <c:tickLblSkip val="10"/>
        <c:tickMarkSkip val="10"/>
        <c:noMultiLvlLbl val="0"/>
      </c:catAx>
      <c:valAx>
        <c:axId val="-217355776"/>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0"/>
        <c:majorTickMark val="none"/>
        <c:minorTickMark val="none"/>
        <c:tickLblPos val="low"/>
        <c:spPr>
          <a:noFill/>
          <a:ln w="12700">
            <a:solidFill>
              <a:srgbClr val="FFFFFF">
                <a:lumMod val="65000"/>
              </a:srgbClr>
            </a:solidFill>
            <a:prstDash val="lgDash"/>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217360128"/>
        <c:crossesAt val="32"/>
        <c:crossBetween val="midCat"/>
      </c:valAx>
      <c:spPr>
        <a:noFill/>
        <a:ln>
          <a:noFill/>
        </a:ln>
        <a:effectLst/>
      </c:spPr>
    </c:plotArea>
    <c:plotVisOnly val="1"/>
    <c:dispBlanksAs val="zero"/>
    <c:showDLblsOverMax val="0"/>
  </c:chart>
  <c:spPr>
    <a:solidFill>
      <a:schemeClr val="bg1"/>
    </a:solidFill>
    <a:ln w="9525" cap="flat" cmpd="sng" algn="ctr">
      <a:noFill/>
      <a:round/>
    </a:ln>
    <a:effectLst/>
  </c:spPr>
  <c:txPr>
    <a:bodyPr/>
    <a:lstStyle/>
    <a:p>
      <a:pPr>
        <a:defRPr sz="1000">
          <a:solidFill>
            <a:sysClr val="windowText" lastClr="000000"/>
          </a:solidFill>
        </a:defRPr>
      </a:pPr>
      <a:endParaRPr lang="en-US"/>
    </a:p>
  </c:txPr>
  <c:externalData r:id="rId4">
    <c:autoUpdate val="0"/>
  </c:externalData>
  <c:userShapes r:id="rId5"/>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0.59035</cdr:x>
      <cdr:y>0.04816</cdr:y>
    </cdr:from>
    <cdr:to>
      <cdr:x>0.90125</cdr:x>
      <cdr:y>0.98464</cdr:y>
    </cdr:to>
    <cdr:sp macro="" textlink="">
      <cdr:nvSpPr>
        <cdr:cNvPr id="3" name="TextBox 1"/>
        <cdr:cNvSpPr txBox="1"/>
      </cdr:nvSpPr>
      <cdr:spPr bwMode="auto">
        <a:xfrm xmlns:a="http://schemas.openxmlformats.org/drawingml/2006/main">
          <a:off x="2038427" y="134635"/>
          <a:ext cx="1073513" cy="2617804"/>
        </a:xfrm>
        <a:prstGeom xmlns:a="http://schemas.openxmlformats.org/drawingml/2006/main" prst="rect">
          <a:avLst/>
        </a:prstGeom>
        <a:noFill xmlns:a="http://schemas.openxmlformats.org/drawingml/2006/main"/>
        <a:ln xmlns:a="http://schemas.openxmlformats.org/drawingml/2006/main" w="9525">
          <a:noFill/>
          <a:miter lim="800000"/>
          <a:headEnd/>
          <a:tailEnd/>
        </a:ln>
      </cdr:spPr>
      <cdr:txBody>
        <a:bodyPr xmlns:a="http://schemas.openxmlformats.org/drawingml/2006/main" wrap="none" lIns="0" tIns="0" rIns="0" rtlCol="0">
          <a:prstTxWarp prst="textNoShape">
            <a:avLst/>
          </a:prstTxWarp>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eaLnBrk="0" hangingPunct="0"/>
          <a:endParaRPr lang="en-US" sz="1200" b="1" i="0" dirty="0">
            <a:solidFill>
              <a:schemeClr val="tx2"/>
            </a:solidFill>
            <a:latin typeface="+mn-lt"/>
            <a:ea typeface="Times New Roman" charset="0"/>
            <a:cs typeface="Times New Roman" charset="0"/>
          </a:endParaRPr>
        </a:p>
        <a:p xmlns:a="http://schemas.openxmlformats.org/drawingml/2006/main">
          <a:pPr algn="r" eaLnBrk="0" hangingPunct="0"/>
          <a:endParaRPr lang="en-US" b="1" i="0" dirty="0">
            <a:solidFill>
              <a:schemeClr val="accent1"/>
            </a:solidFill>
            <a:ea typeface="Times New Roman" charset="0"/>
            <a:cs typeface="Times New Roman" charset="0"/>
          </a:endParaRPr>
        </a:p>
        <a:p xmlns:a="http://schemas.openxmlformats.org/drawingml/2006/main">
          <a:pPr lvl="0" algn="r" eaLnBrk="0" hangingPunct="0">
            <a:defRPr/>
          </a:pPr>
          <a:endParaRPr lang="en-US" b="1" dirty="0">
            <a:solidFill>
              <a:srgbClr val="003953"/>
            </a:solidFill>
            <a:ea typeface="Times New Roman" charset="0"/>
            <a:cs typeface="Times New Roman" charset="0"/>
          </a:endParaRPr>
        </a:p>
        <a:p xmlns:a="http://schemas.openxmlformats.org/drawingml/2006/main">
          <a:pPr lvl="0" algn="r" eaLnBrk="0" hangingPunct="0">
            <a:defRPr/>
          </a:pPr>
          <a:r>
            <a:rPr lang="en-US" b="1" dirty="0">
              <a:solidFill>
                <a:srgbClr val="003953"/>
              </a:solidFill>
              <a:ea typeface="Times New Roman" charset="0"/>
              <a:cs typeface="Times New Roman" charset="0"/>
            </a:rPr>
            <a:t>transportation</a:t>
          </a:r>
        </a:p>
        <a:p xmlns:a="http://schemas.openxmlformats.org/drawingml/2006/main">
          <a:pPr algn="r" eaLnBrk="0" hangingPunct="0"/>
          <a:endParaRPr lang="en-US" b="1" dirty="0">
            <a:solidFill>
              <a:schemeClr val="accent2"/>
            </a:solidFill>
            <a:ea typeface="Times New Roman" charset="0"/>
            <a:cs typeface="Times New Roman" charset="0"/>
          </a:endParaRPr>
        </a:p>
        <a:p xmlns:a="http://schemas.openxmlformats.org/drawingml/2006/main">
          <a:pPr algn="r" eaLnBrk="0" hangingPunct="0"/>
          <a:endParaRPr lang="en-US" b="1" dirty="0">
            <a:solidFill>
              <a:schemeClr val="accent2"/>
            </a:solidFill>
            <a:ea typeface="Times New Roman" charset="0"/>
            <a:cs typeface="Times New Roman" charset="0"/>
          </a:endParaRPr>
        </a:p>
        <a:p xmlns:a="http://schemas.openxmlformats.org/drawingml/2006/main">
          <a:pPr algn="r" eaLnBrk="0" hangingPunct="0"/>
          <a:endParaRPr lang="en-US" b="1" dirty="0">
            <a:solidFill>
              <a:schemeClr val="accent3"/>
            </a:solidFill>
            <a:ea typeface="Times New Roman" charset="0"/>
            <a:cs typeface="Times New Roman" charset="0"/>
          </a:endParaRPr>
        </a:p>
        <a:p xmlns:a="http://schemas.openxmlformats.org/drawingml/2006/main">
          <a:pPr algn="r" eaLnBrk="0" hangingPunct="0"/>
          <a:r>
            <a:rPr lang="en-US" b="1" dirty="0">
              <a:solidFill>
                <a:schemeClr val="accent3"/>
              </a:solidFill>
              <a:ea typeface="Times New Roman" charset="0"/>
              <a:cs typeface="Times New Roman" charset="0"/>
            </a:rPr>
            <a:t>industrial</a:t>
          </a:r>
        </a:p>
        <a:p xmlns:a="http://schemas.openxmlformats.org/drawingml/2006/main">
          <a:pPr algn="r" eaLnBrk="0" hangingPunct="0"/>
          <a:endParaRPr lang="en-US" b="1" dirty="0">
            <a:solidFill>
              <a:schemeClr val="accent3"/>
            </a:solidFill>
            <a:ea typeface="Times New Roman" charset="0"/>
            <a:cs typeface="Times New Roman" charset="0"/>
          </a:endParaRPr>
        </a:p>
        <a:p xmlns:a="http://schemas.openxmlformats.org/drawingml/2006/main">
          <a:pPr algn="r" eaLnBrk="0" hangingPunct="0"/>
          <a:r>
            <a:rPr lang="en-US" b="1" dirty="0">
              <a:solidFill>
                <a:srgbClr val="E1AB76"/>
              </a:solidFill>
              <a:ea typeface="Times New Roman" charset="0"/>
              <a:cs typeface="Times New Roman" charset="0"/>
            </a:rPr>
            <a:t>electric power</a:t>
          </a:r>
        </a:p>
        <a:p xmlns:a="http://schemas.openxmlformats.org/drawingml/2006/main">
          <a:pPr algn="r" eaLnBrk="0" hangingPunct="0"/>
          <a:endParaRPr lang="en-US" b="1" dirty="0">
            <a:solidFill>
              <a:srgbClr val="E1AB76"/>
            </a:solidFill>
            <a:ea typeface="Times New Roman" charset="0"/>
            <a:cs typeface="Times New Roman" charset="0"/>
          </a:endParaRPr>
        </a:p>
        <a:p xmlns:a="http://schemas.openxmlformats.org/drawingml/2006/main">
          <a:pPr algn="r" eaLnBrk="0" hangingPunct="0"/>
          <a:r>
            <a:rPr lang="en-US" b="1" dirty="0">
              <a:solidFill>
                <a:srgbClr val="72242D"/>
              </a:solidFill>
              <a:ea typeface="Times New Roman" charset="0"/>
              <a:cs typeface="Times New Roman" charset="0"/>
            </a:rPr>
            <a:t>residential</a:t>
          </a:r>
        </a:p>
        <a:p xmlns:a="http://schemas.openxmlformats.org/drawingml/2006/main">
          <a:pPr algn="r" eaLnBrk="0" hangingPunct="0"/>
          <a:endParaRPr lang="en-US" b="1" dirty="0">
            <a:solidFill>
              <a:srgbClr val="E9B8BD"/>
            </a:solidFill>
            <a:ea typeface="Times New Roman" charset="0"/>
            <a:cs typeface="Times New Roman" charset="0"/>
          </a:endParaRPr>
        </a:p>
        <a:p xmlns:a="http://schemas.openxmlformats.org/drawingml/2006/main">
          <a:pPr algn="r" eaLnBrk="0" hangingPunct="0"/>
          <a:r>
            <a:rPr lang="en-US" b="1" dirty="0">
              <a:solidFill>
                <a:srgbClr val="E3A5AC"/>
              </a:solidFill>
              <a:ea typeface="Times New Roman" charset="0"/>
              <a:cs typeface="Times New Roman" charset="0"/>
            </a:rPr>
            <a:t>commercial</a:t>
          </a:r>
        </a:p>
        <a:p xmlns:a="http://schemas.openxmlformats.org/drawingml/2006/main">
          <a:pPr algn="r" eaLnBrk="0" hangingPunct="0"/>
          <a:r>
            <a:rPr lang="en-US" b="1" i="0" dirty="0">
              <a:solidFill>
                <a:srgbClr val="E1AB76"/>
              </a:solidFill>
              <a:ea typeface="Times New Roman" charset="0"/>
              <a:cs typeface="Times New Roman" charset="0"/>
            </a:rPr>
            <a:t>  </a:t>
          </a:r>
        </a:p>
      </cdr:txBody>
    </cdr:sp>
  </cdr:relSizeAnchor>
  <cdr:relSizeAnchor xmlns:cdr="http://schemas.openxmlformats.org/drawingml/2006/chartDrawing">
    <cdr:from>
      <cdr:x>0.38807</cdr:x>
      <cdr:y>0.05118</cdr:y>
    </cdr:from>
    <cdr:to>
      <cdr:x>0.67875</cdr:x>
      <cdr:y>0.25286</cdr:y>
    </cdr:to>
    <cdr:sp macro="" textlink="">
      <cdr:nvSpPr>
        <cdr:cNvPr id="2" name="TextBox 1"/>
        <cdr:cNvSpPr txBox="1"/>
      </cdr:nvSpPr>
      <cdr:spPr bwMode="auto">
        <a:xfrm xmlns:a="http://schemas.openxmlformats.org/drawingml/2006/main">
          <a:off x="1490387" y="154431"/>
          <a:ext cx="1116351" cy="608573"/>
        </a:xfrm>
        <a:prstGeom xmlns:a="http://schemas.openxmlformats.org/drawingml/2006/main" prst="rect">
          <a:avLst/>
        </a:prstGeom>
        <a:noFill xmlns:a="http://schemas.openxmlformats.org/drawingml/2006/main"/>
        <a:ln xmlns:a="http://schemas.openxmlformats.org/drawingml/2006/main" w="9525">
          <a:noFill/>
          <a:miter lim="800000"/>
          <a:headEnd/>
          <a:tailEnd/>
        </a:ln>
      </cdr:spPr>
      <cdr:txBody>
        <a:bodyPr xmlns:a="http://schemas.openxmlformats.org/drawingml/2006/main" vertOverflow="clip" wrap="none" lIns="0" tIns="0" rIns="0" rtlCol="0">
          <a:prstTxWarp prst="textNoShape">
            <a:avLst/>
          </a:prstTxWarp>
        </a:bodyPr>
        <a:lstStyle xmlns:a="http://schemas.openxmlformats.org/drawingml/2006/main"/>
        <a:p xmlns:a="http://schemas.openxmlformats.org/drawingml/2006/main">
          <a:pPr eaLnBrk="0" hangingPunct="0"/>
          <a:r>
            <a:rPr lang="en-US" sz="1200" i="0" dirty="0">
              <a:solidFill>
                <a:srgbClr val="333333"/>
              </a:solidFill>
              <a:latin typeface="+mn-lt"/>
              <a:ea typeface="Times New Roman" charset="0"/>
              <a:cs typeface="Times New Roman" charset="0"/>
            </a:rPr>
            <a:t>        </a:t>
          </a:r>
          <a:r>
            <a:rPr lang="en-US" sz="1200" b="1" i="0" dirty="0">
              <a:solidFill>
                <a:schemeClr val="tx1"/>
              </a:solidFill>
              <a:latin typeface="+mn-lt"/>
              <a:ea typeface="Times New Roman" charset="0"/>
              <a:cs typeface="Times New Roman" charset="0"/>
            </a:rPr>
            <a:t>2021</a:t>
          </a:r>
        </a:p>
        <a:p xmlns:a="http://schemas.openxmlformats.org/drawingml/2006/main">
          <a:pPr eaLnBrk="0" hangingPunct="0"/>
          <a:r>
            <a:rPr lang="en-US" sz="1200" i="0" dirty="0">
              <a:solidFill>
                <a:schemeClr val="tx1"/>
              </a:solidFill>
              <a:latin typeface="+mn-lt"/>
              <a:ea typeface="Times New Roman" charset="0"/>
              <a:cs typeface="Times New Roman" charset="0"/>
            </a:rPr>
            <a:t>history    projections</a:t>
          </a:r>
          <a:r>
            <a:rPr lang="en-US" sz="1200" i="0" dirty="0">
              <a:solidFill>
                <a:srgbClr val="333333"/>
              </a:solidFill>
              <a:latin typeface="+mn-lt"/>
              <a:ea typeface="Times New Roman" charset="0"/>
              <a:cs typeface="Times New Roman" charset="0"/>
            </a:rPr>
            <a:t>  </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D67FED6-1CE0-9E49-8E28-4BC1AFD39CD7}" type="datetimeFigureOut">
              <a:t>3/29/23</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F285793-58F2-5D45-93FF-B0076DA99FD1}" type="slidenum">
              <a:t>‹#›</a:t>
            </a:fld>
            <a:endParaRPr lang="en-US"/>
          </a:p>
        </p:txBody>
      </p:sp>
    </p:spTree>
    <p:extLst>
      <p:ext uri="{BB962C8B-B14F-4D97-AF65-F5344CB8AC3E}">
        <p14:creationId xmlns:p14="http://schemas.microsoft.com/office/powerpoint/2010/main" val="3729033853"/>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2.6 million square kilometers degraded: forest fires, selective logging, extreme drought, edge effects</a:t>
            </a:r>
          </a:p>
          <a:p>
            <a:r>
              <a:rPr lang="en-US" dirty="0"/>
              <a:t>-</a:t>
            </a:r>
          </a:p>
        </p:txBody>
      </p:sp>
      <p:sp>
        <p:nvSpPr>
          <p:cNvPr id="4" name="Slide Number Placeholder 3"/>
          <p:cNvSpPr>
            <a:spLocks noGrp="1"/>
          </p:cNvSpPr>
          <p:nvPr>
            <p:ph type="sldNum" sz="quarter" idx="5"/>
          </p:nvPr>
        </p:nvSpPr>
        <p:spPr/>
        <p:txBody>
          <a:bodyPr/>
          <a:lstStyle/>
          <a:p>
            <a:fld id="{2DE894B6-B2AC-0549-8A7D-5CB09A1162EF}" type="slidenum">
              <a:rPr lang="en-US" smtClean="0"/>
              <a:t>2</a:t>
            </a:fld>
            <a:endParaRPr lang="en-US" dirty="0"/>
          </a:p>
        </p:txBody>
      </p:sp>
    </p:spTree>
    <p:extLst>
      <p:ext uri="{BB962C8B-B14F-4D97-AF65-F5344CB8AC3E}">
        <p14:creationId xmlns:p14="http://schemas.microsoft.com/office/powerpoint/2010/main" val="9152551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endParaRPr lang="en-US" dirty="0"/>
          </a:p>
        </p:txBody>
      </p:sp>
      <p:sp>
        <p:nvSpPr>
          <p:cNvPr id="4" name="Slide Number Placeholder 3"/>
          <p:cNvSpPr>
            <a:spLocks noGrp="1"/>
          </p:cNvSpPr>
          <p:nvPr>
            <p:ph type="sldNum" sz="quarter" idx="5"/>
          </p:nvPr>
        </p:nvSpPr>
        <p:spPr/>
        <p:txBody>
          <a:bodyPr/>
          <a:lstStyle/>
          <a:p>
            <a:fld id="{2DE894B6-B2AC-0549-8A7D-5CB09A1162EF}" type="slidenum">
              <a:rPr lang="en-US" smtClean="0"/>
              <a:t>3</a:t>
            </a:fld>
            <a:endParaRPr lang="en-US" dirty="0"/>
          </a:p>
        </p:txBody>
      </p:sp>
    </p:spTree>
    <p:extLst>
      <p:ext uri="{BB962C8B-B14F-4D97-AF65-F5344CB8AC3E}">
        <p14:creationId xmlns:p14="http://schemas.microsoft.com/office/powerpoint/2010/main" val="32719474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nSpc>
                <a:spcPct val="150000"/>
              </a:lnSpc>
              <a:buFont typeface="Arial" panose="020B0604020202020204" pitchFamily="34" charset="0"/>
              <a:buChar char="•"/>
            </a:pPr>
            <a:endParaRPr lang="en-US" dirty="0">
              <a:solidFill>
                <a:schemeClr val="tx1"/>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dirty="0">
                <a:solidFill>
                  <a:schemeClr val="tx1"/>
                </a:solidFill>
                <a:latin typeface="Arial" panose="020B0604020202020204" pitchFamily="34" charset="0"/>
                <a:cs typeface="Arial" panose="020B0604020202020204" pitchFamily="34" charset="0"/>
              </a:rPr>
              <a:t>Our</a:t>
            </a:r>
            <a:r>
              <a:rPr lang="en-US" baseline="0" dirty="0">
                <a:solidFill>
                  <a:schemeClr val="tx1"/>
                </a:solidFill>
                <a:latin typeface="Arial" panose="020B0604020202020204" pitchFamily="34" charset="0"/>
                <a:cs typeface="Arial" panose="020B0604020202020204" pitchFamily="34" charset="0"/>
              </a:rPr>
              <a:t> research in these four main energy sectors</a:t>
            </a:r>
            <a:r>
              <a:rPr lang="en-US" dirty="0">
                <a:solidFill>
                  <a:schemeClr val="tx1"/>
                </a:solidFill>
                <a:latin typeface="Arial" panose="020B0604020202020204" pitchFamily="34" charset="0"/>
                <a:cs typeface="Arial" panose="020B0604020202020204" pitchFamily="34" charset="0"/>
              </a:rPr>
              <a:t> boosts economic</a:t>
            </a:r>
            <a:r>
              <a:rPr lang="en-US" baseline="0" dirty="0">
                <a:solidFill>
                  <a:schemeClr val="tx1"/>
                </a:solidFill>
                <a:latin typeface="Arial" panose="020B0604020202020204" pitchFamily="34" charset="0"/>
                <a:cs typeface="Arial" panose="020B0604020202020204" pitchFamily="34" charset="0"/>
              </a:rPr>
              <a:t> growth and drives the bigger engine of U. S. innovation:</a:t>
            </a:r>
          </a:p>
          <a:p>
            <a:pPr marL="171450" indent="-171450">
              <a:lnSpc>
                <a:spcPct val="150000"/>
              </a:lnSpc>
              <a:buFont typeface="Arial" panose="020B0604020202020204" pitchFamily="34" charset="0"/>
              <a:buChar char="•"/>
            </a:pPr>
            <a:endParaRPr lang="en-US" baseline="0" dirty="0">
              <a:solidFill>
                <a:schemeClr val="tx1"/>
              </a:solidFill>
              <a:latin typeface="Arial" panose="020B0604020202020204" pitchFamily="34" charset="0"/>
              <a:cs typeface="Arial" panose="020B0604020202020204" pitchFamily="34" charset="0"/>
            </a:endParaRPr>
          </a:p>
          <a:p>
            <a:pPr marL="631908" lvl="1" indent="-174708" defTabSz="931774">
              <a:buFont typeface="Arial" panose="020B0604020202020204" pitchFamily="34" charset="0"/>
              <a:buChar char="•"/>
              <a:defRPr/>
            </a:pPr>
            <a:r>
              <a:rPr lang="en-US" b="1" dirty="0">
                <a:latin typeface="Arial" panose="020B0604020202020204" pitchFamily="34" charset="0"/>
                <a:cs typeface="Arial" panose="020B0604020202020204" pitchFamily="34" charset="0"/>
              </a:rPr>
              <a:t>Renewable Power </a:t>
            </a:r>
            <a:r>
              <a:rPr lang="en-US" dirty="0">
                <a:latin typeface="Arial" panose="020B0604020202020204" pitchFamily="34" charset="0"/>
                <a:cs typeface="Arial" panose="020B0604020202020204" pitchFamily="34" charset="0"/>
              </a:rPr>
              <a:t>includes solar, wind, water, and geothermal energy technologies. </a:t>
            </a:r>
          </a:p>
          <a:p>
            <a:pPr marL="631908" lvl="1" indent="-174708" defTabSz="931774">
              <a:buFont typeface="Arial" panose="020B0604020202020204" pitchFamily="34" charset="0"/>
              <a:buChar char="•"/>
              <a:defRPr/>
            </a:pPr>
            <a:endParaRPr lang="en-US" dirty="0">
              <a:latin typeface="Arial" panose="020B0604020202020204" pitchFamily="34" charset="0"/>
              <a:cs typeface="Arial" panose="020B0604020202020204" pitchFamily="34" charset="0"/>
            </a:endParaRPr>
          </a:p>
          <a:p>
            <a:pPr marL="631908" lvl="1" indent="-174708" defTabSz="931774">
              <a:buFont typeface="Arial" panose="020B0604020202020204" pitchFamily="34" charset="0"/>
              <a:buChar char="•"/>
              <a:defRPr/>
            </a:pPr>
            <a:r>
              <a:rPr lang="en-US" b="1" dirty="0">
                <a:latin typeface="Arial" panose="020B0604020202020204" pitchFamily="34" charset="0"/>
                <a:cs typeface="Arial" panose="020B0604020202020204" pitchFamily="34" charset="0"/>
              </a:rPr>
              <a:t>Sustainable Transportation </a:t>
            </a:r>
            <a:r>
              <a:rPr lang="en-US" dirty="0">
                <a:latin typeface="Arial" panose="020B0604020202020204" pitchFamily="34" charset="0"/>
                <a:cs typeface="Arial" panose="020B0604020202020204" pitchFamily="34" charset="0"/>
              </a:rPr>
              <a:t>includes bioenergy, vehicle, and hydrogen technologies. </a:t>
            </a:r>
          </a:p>
          <a:p>
            <a:pPr marL="631908" lvl="1" indent="-174708" defTabSz="931774">
              <a:buFont typeface="Arial" panose="020B0604020202020204" pitchFamily="34" charset="0"/>
              <a:buChar char="•"/>
              <a:defRPr/>
            </a:pPr>
            <a:endParaRPr lang="en-US" dirty="0">
              <a:latin typeface="Arial" panose="020B0604020202020204" pitchFamily="34" charset="0"/>
              <a:cs typeface="Arial" panose="020B0604020202020204" pitchFamily="34" charset="0"/>
            </a:endParaRPr>
          </a:p>
          <a:p>
            <a:pPr marL="631908" lvl="1" indent="-174708" defTabSz="931774">
              <a:buFont typeface="Arial" panose="020B0604020202020204" pitchFamily="34" charset="0"/>
              <a:buChar char="•"/>
              <a:defRPr/>
            </a:pPr>
            <a:r>
              <a:rPr lang="en-US" b="1" dirty="0">
                <a:latin typeface="Arial" panose="020B0604020202020204" pitchFamily="34" charset="0"/>
                <a:cs typeface="Arial" panose="020B0604020202020204" pitchFamily="34" charset="0"/>
              </a:rPr>
              <a:t>Energy Efficiency </a:t>
            </a:r>
            <a:r>
              <a:rPr lang="en-US" dirty="0">
                <a:latin typeface="Arial" panose="020B0604020202020204" pitchFamily="34" charset="0"/>
                <a:cs typeface="Arial" panose="020B0604020202020204" pitchFamily="34" charset="0"/>
              </a:rPr>
              <a:t>includes building technologies, advanced manufacturing research, and energy management programs.</a:t>
            </a:r>
          </a:p>
          <a:p>
            <a:pPr marL="631908" lvl="1" indent="-174708" defTabSz="931774">
              <a:buFont typeface="Arial" panose="020B0604020202020204" pitchFamily="34" charset="0"/>
              <a:buChar char="•"/>
              <a:defRPr/>
            </a:pPr>
            <a:endParaRPr lang="en-US" dirty="0">
              <a:latin typeface="Arial" panose="020B0604020202020204" pitchFamily="34" charset="0"/>
              <a:cs typeface="Arial" panose="020B0604020202020204" pitchFamily="34" charset="0"/>
            </a:endParaRPr>
          </a:p>
          <a:p>
            <a:pPr marL="631908" lvl="1" indent="-174708" defTabSz="931774">
              <a:buFont typeface="Arial" panose="020B0604020202020204" pitchFamily="34" charset="0"/>
              <a:buChar char="•"/>
              <a:defRPr/>
            </a:pPr>
            <a:r>
              <a:rPr lang="en-US" b="1" dirty="0">
                <a:latin typeface="Arial" panose="020B0604020202020204" pitchFamily="34" charset="0"/>
                <a:cs typeface="Arial" panose="020B0604020202020204" pitchFamily="34" charset="0"/>
              </a:rPr>
              <a:t>Energy Systems Integration </a:t>
            </a:r>
            <a:r>
              <a:rPr lang="en-US" dirty="0">
                <a:latin typeface="Arial" panose="020B0604020202020204" pitchFamily="34" charset="0"/>
                <a:cs typeface="Arial" panose="020B0604020202020204" pitchFamily="34" charset="0"/>
              </a:rPr>
              <a:t>applies high-performance computing and data/visualization capabilities to grid modernization. </a:t>
            </a:r>
          </a:p>
          <a:p>
            <a:pPr>
              <a:lnSpc>
                <a:spcPct val="150000"/>
              </a:lnSpc>
            </a:pPr>
            <a:endParaRPr lang="en-US" dirty="0">
              <a:latin typeface="Arial" panose="020B0604020202020204" pitchFamily="34" charset="0"/>
              <a:cs typeface="Arial" panose="020B0604020202020204" pitchFamily="34" charset="0"/>
            </a:endParaRPr>
          </a:p>
          <a:p>
            <a:pPr defTabSz="931774">
              <a:defRPr/>
            </a:pPr>
            <a:endParaRPr lang="en-US" dirty="0">
              <a:latin typeface="Arial"/>
            </a:endParaRPr>
          </a:p>
          <a:p>
            <a:endParaRPr lang="en-US" dirty="0"/>
          </a:p>
          <a:p>
            <a:endParaRPr lang="en-US" dirty="0"/>
          </a:p>
        </p:txBody>
      </p:sp>
      <p:sp>
        <p:nvSpPr>
          <p:cNvPr id="4" name="Slide Number Placeholder 3"/>
          <p:cNvSpPr>
            <a:spLocks noGrp="1"/>
          </p:cNvSpPr>
          <p:nvPr>
            <p:ph type="sldNum" sz="quarter" idx="5"/>
          </p:nvPr>
        </p:nvSpPr>
        <p:spPr/>
        <p:txBody>
          <a:bodyPr/>
          <a:lstStyle/>
          <a:p>
            <a:fld id="{AF285793-58F2-5D45-93FF-B0076DA99FD1}" type="slidenum">
              <a:rPr lang="en-US" smtClean="0"/>
              <a:t>4</a:t>
            </a:fld>
            <a:endParaRPr lang="en-US"/>
          </a:p>
        </p:txBody>
      </p:sp>
    </p:spTree>
    <p:extLst>
      <p:ext uri="{BB962C8B-B14F-4D97-AF65-F5344CB8AC3E}">
        <p14:creationId xmlns:p14="http://schemas.microsoft.com/office/powerpoint/2010/main" val="8092446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F285793-58F2-5D45-93FF-B0076DA99FD1}" type="slidenum">
              <a:rPr lang="en-US" smtClean="0"/>
              <a:t>5</a:t>
            </a:fld>
            <a:endParaRPr lang="en-US"/>
          </a:p>
        </p:txBody>
      </p:sp>
    </p:spTree>
    <p:extLst>
      <p:ext uri="{BB962C8B-B14F-4D97-AF65-F5344CB8AC3E}">
        <p14:creationId xmlns:p14="http://schemas.microsoft.com/office/powerpoint/2010/main" val="30234976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F285793-58F2-5D45-93FF-B0076DA99FD1}" type="slidenum">
              <a:rPr lang="en-US" smtClean="0"/>
              <a:t>6</a:t>
            </a:fld>
            <a:endParaRPr lang="en-US"/>
          </a:p>
        </p:txBody>
      </p:sp>
    </p:spTree>
    <p:extLst>
      <p:ext uri="{BB962C8B-B14F-4D97-AF65-F5344CB8AC3E}">
        <p14:creationId xmlns:p14="http://schemas.microsoft.com/office/powerpoint/2010/main" val="12754560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t>
            </a:r>
            <a:r>
              <a:rPr lang="en-US" i="1" dirty="0"/>
              <a:t>short hours and long (seasonal)</a:t>
            </a:r>
          </a:p>
          <a:p>
            <a:endParaRPr lang="en-US" sz="1200" dirty="0"/>
          </a:p>
        </p:txBody>
      </p:sp>
      <p:sp>
        <p:nvSpPr>
          <p:cNvPr id="4" name="Slide Number Placeholder 3"/>
          <p:cNvSpPr>
            <a:spLocks noGrp="1"/>
          </p:cNvSpPr>
          <p:nvPr>
            <p:ph type="sldNum" sz="quarter" idx="5"/>
          </p:nvPr>
        </p:nvSpPr>
        <p:spPr/>
        <p:txBody>
          <a:bodyPr/>
          <a:lstStyle/>
          <a:p>
            <a:fld id="{AF285793-58F2-5D45-93FF-B0076DA99FD1}" type="slidenum">
              <a:rPr lang="en-US" smtClean="0"/>
              <a:t>7</a:t>
            </a:fld>
            <a:endParaRPr lang="en-US" dirty="0"/>
          </a:p>
        </p:txBody>
      </p:sp>
    </p:spTree>
    <p:extLst>
      <p:ext uri="{BB962C8B-B14F-4D97-AF65-F5344CB8AC3E}">
        <p14:creationId xmlns:p14="http://schemas.microsoft.com/office/powerpoint/2010/main" val="247037980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hyperlink" Target="https://thesource.nrel.gov/publishing/disclaimers.html" TargetMode="Externa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6" name="Picture 5"/>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2644345" y="387178"/>
            <a:ext cx="6334897" cy="3039762"/>
          </a:xfrm>
          <a:prstGeom prst="rect">
            <a:avLst/>
          </a:prstGeom>
          <a:ln>
            <a:solidFill>
              <a:schemeClr val="tx1">
                <a:lumMod val="20000"/>
                <a:lumOff val="80000"/>
              </a:schemeClr>
            </a:solidFill>
          </a:ln>
        </p:spPr>
      </p:pic>
      <p:sp>
        <p:nvSpPr>
          <p:cNvPr id="3" name="TextBox 2"/>
          <p:cNvSpPr txBox="1"/>
          <p:nvPr userDrawn="1"/>
        </p:nvSpPr>
        <p:spPr>
          <a:xfrm>
            <a:off x="321275" y="222424"/>
            <a:ext cx="2240692" cy="3970318"/>
          </a:xfrm>
          <a:prstGeom prst="rect">
            <a:avLst/>
          </a:prstGeom>
          <a:noFill/>
        </p:spPr>
        <p:txBody>
          <a:bodyPr wrap="square" rtlCol="0">
            <a:spAutoFit/>
          </a:bodyPr>
          <a:lstStyle/>
          <a:p>
            <a:pPr algn="l"/>
            <a:r>
              <a:rPr lang="en-US" sz="1800" b="1" i="1" dirty="0">
                <a:solidFill>
                  <a:srgbClr val="FF0000"/>
                </a:solidFill>
              </a:rPr>
              <a:t>PC Users:</a:t>
            </a:r>
          </a:p>
          <a:p>
            <a:pPr algn="l"/>
            <a:r>
              <a:rPr lang="en-US" sz="1800" i="1" dirty="0">
                <a:solidFill>
                  <a:srgbClr val="FF0000"/>
                </a:solidFill>
              </a:rPr>
              <a:t>Microsoft PowerPoint for Windows has default settings that continually compress images. To avoid loss</a:t>
            </a:r>
            <a:r>
              <a:rPr lang="en-US" sz="1800" i="1" baseline="0" dirty="0">
                <a:solidFill>
                  <a:srgbClr val="FF0000"/>
                </a:solidFill>
              </a:rPr>
              <a:t> of quality </a:t>
            </a:r>
            <a:r>
              <a:rPr lang="en-US" sz="1800" i="1" dirty="0">
                <a:solidFill>
                  <a:srgbClr val="FF0000"/>
                </a:solidFill>
              </a:rPr>
              <a:t>for photos and graphics within this presentation file,</a:t>
            </a:r>
            <a:r>
              <a:rPr lang="en-US" sz="1800" i="1" baseline="0" dirty="0">
                <a:solidFill>
                  <a:srgbClr val="FF0000"/>
                </a:solidFill>
              </a:rPr>
              <a:t> </a:t>
            </a:r>
            <a:r>
              <a:rPr lang="en-US" sz="1800" i="1" dirty="0">
                <a:solidFill>
                  <a:srgbClr val="FF0000"/>
                </a:solidFill>
              </a:rPr>
              <a:t>please follow these</a:t>
            </a:r>
            <a:r>
              <a:rPr lang="en-US" sz="1800" i="1" baseline="0" dirty="0">
                <a:solidFill>
                  <a:srgbClr val="FF0000"/>
                </a:solidFill>
              </a:rPr>
              <a:t> instructions </a:t>
            </a:r>
            <a:r>
              <a:rPr lang="en-US" sz="1800" i="1" dirty="0">
                <a:solidFill>
                  <a:srgbClr val="FF0000"/>
                </a:solidFill>
              </a:rPr>
              <a:t>to change your software settings.</a:t>
            </a:r>
            <a:endParaRPr lang="en-US" sz="1800" dirty="0"/>
          </a:p>
          <a:p>
            <a:endParaRPr lang="en-US" sz="1800" dirty="0"/>
          </a:p>
        </p:txBody>
      </p:sp>
    </p:spTree>
    <p:extLst>
      <p:ext uri="{BB962C8B-B14F-4D97-AF65-F5344CB8AC3E}">
        <p14:creationId xmlns:p14="http://schemas.microsoft.com/office/powerpoint/2010/main" val="1613637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TOC Slide - Main">
    <p:spTree>
      <p:nvGrpSpPr>
        <p:cNvPr id="1" name=""/>
        <p:cNvGrpSpPr/>
        <p:nvPr/>
      </p:nvGrpSpPr>
      <p:grpSpPr>
        <a:xfrm>
          <a:off x="0" y="0"/>
          <a:ext cx="0" cy="0"/>
          <a:chOff x="0" y="0"/>
          <a:chExt cx="0" cy="0"/>
        </a:xfrm>
      </p:grpSpPr>
      <p:sp>
        <p:nvSpPr>
          <p:cNvPr id="4" name="TextBox 3"/>
          <p:cNvSpPr txBox="1"/>
          <p:nvPr userDrawn="1"/>
        </p:nvSpPr>
        <p:spPr>
          <a:xfrm>
            <a:off x="6711702"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a:t>NREL</a:t>
            </a:r>
            <a:r>
              <a:rPr lang="en-US" sz="800" baseline="0"/>
              <a:t>    </a:t>
            </a:r>
            <a:r>
              <a:rPr lang="en-US" sz="800"/>
              <a:t>|    </a:t>
            </a:r>
            <a:fld id="{BFD71CF8-5198-8441-A7C0-DC22FD64CBE4}" type="slidenum">
              <a:rPr lang="en-US" sz="800"/>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a:p>
        </p:txBody>
      </p:sp>
      <p:sp>
        <p:nvSpPr>
          <p:cNvPr id="2" name="Title 1"/>
          <p:cNvSpPr>
            <a:spLocks noGrp="1"/>
          </p:cNvSpPr>
          <p:nvPr>
            <p:ph type="title" hasCustomPrompt="1"/>
          </p:nvPr>
        </p:nvSpPr>
        <p:spPr>
          <a:xfrm>
            <a:off x="457200" y="0"/>
            <a:ext cx="3214914" cy="1200151"/>
          </a:xfrm>
        </p:spPr>
        <p:txBody>
          <a:bodyPr/>
          <a:lstStyle/>
          <a:p>
            <a:r>
              <a:rPr lang="en-US"/>
              <a:t>Contents</a:t>
            </a:r>
          </a:p>
        </p:txBody>
      </p:sp>
      <p:sp>
        <p:nvSpPr>
          <p:cNvPr id="34" name="Text Placeholder 6"/>
          <p:cNvSpPr>
            <a:spLocks noGrp="1"/>
          </p:cNvSpPr>
          <p:nvPr>
            <p:ph type="body" sz="quarter" idx="11" hasCustomPrompt="1"/>
          </p:nvPr>
        </p:nvSpPr>
        <p:spPr>
          <a:xfrm>
            <a:off x="983661" y="1387198"/>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dirty="0"/>
              <a:t>Section Name</a:t>
            </a:r>
          </a:p>
        </p:txBody>
      </p:sp>
      <p:cxnSp>
        <p:nvCxnSpPr>
          <p:cNvPr id="37" name="Straight Connector 36"/>
          <p:cNvCxnSpPr/>
          <p:nvPr userDrawn="1"/>
        </p:nvCxnSpPr>
        <p:spPr>
          <a:xfrm>
            <a:off x="983661" y="1776770"/>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38" name="Text Placeholder 6"/>
          <p:cNvSpPr>
            <a:spLocks noGrp="1"/>
          </p:cNvSpPr>
          <p:nvPr>
            <p:ph type="body" sz="quarter" idx="19" hasCustomPrompt="1"/>
          </p:nvPr>
        </p:nvSpPr>
        <p:spPr>
          <a:xfrm>
            <a:off x="983661" y="1866532"/>
            <a:ext cx="5164903" cy="389572"/>
          </a:xfrm>
          <a:prstGeom prst="rect">
            <a:avLst/>
          </a:prstGeom>
        </p:spPr>
        <p:txBody>
          <a:bodyPr vert="horz" wrap="none" lIns="0" tIns="0" rIns="0" bIns="0" anchor="ctr" anchorCtr="0"/>
          <a:lstStyle>
            <a:lvl1pPr marL="0" indent="0">
              <a:buNone/>
              <a:defRPr sz="2000" b="1">
                <a:solidFill>
                  <a:srgbClr val="333333"/>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40" name="Straight Connector 39"/>
          <p:cNvCxnSpPr/>
          <p:nvPr userDrawn="1"/>
        </p:nvCxnSpPr>
        <p:spPr>
          <a:xfrm>
            <a:off x="983661" y="2256104"/>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42" name="Text Placeholder 6"/>
          <p:cNvSpPr>
            <a:spLocks noGrp="1"/>
          </p:cNvSpPr>
          <p:nvPr>
            <p:ph type="body" sz="quarter" idx="21" hasCustomPrompt="1"/>
          </p:nvPr>
        </p:nvSpPr>
        <p:spPr>
          <a:xfrm>
            <a:off x="983661" y="2351089"/>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44" name="Straight Connector 43"/>
          <p:cNvCxnSpPr/>
          <p:nvPr userDrawn="1"/>
        </p:nvCxnSpPr>
        <p:spPr>
          <a:xfrm>
            <a:off x="983661" y="2740661"/>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49" name="Text Placeholder 6"/>
          <p:cNvSpPr>
            <a:spLocks noGrp="1"/>
          </p:cNvSpPr>
          <p:nvPr>
            <p:ph type="body" sz="quarter" idx="23" hasCustomPrompt="1"/>
          </p:nvPr>
        </p:nvSpPr>
        <p:spPr>
          <a:xfrm>
            <a:off x="983661" y="2836648"/>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51" name="Straight Connector 50"/>
          <p:cNvCxnSpPr/>
          <p:nvPr userDrawn="1"/>
        </p:nvCxnSpPr>
        <p:spPr>
          <a:xfrm>
            <a:off x="983661" y="3226220"/>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2" name="Text Placeholder 6"/>
          <p:cNvSpPr>
            <a:spLocks noGrp="1"/>
          </p:cNvSpPr>
          <p:nvPr>
            <p:ph type="body" sz="quarter" idx="25" hasCustomPrompt="1"/>
          </p:nvPr>
        </p:nvSpPr>
        <p:spPr>
          <a:xfrm>
            <a:off x="983661" y="3328432"/>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54" name="Straight Connector 53"/>
          <p:cNvCxnSpPr/>
          <p:nvPr userDrawn="1"/>
        </p:nvCxnSpPr>
        <p:spPr>
          <a:xfrm>
            <a:off x="983661" y="3718004"/>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5" name="Text Placeholder 6"/>
          <p:cNvSpPr>
            <a:spLocks noGrp="1"/>
          </p:cNvSpPr>
          <p:nvPr>
            <p:ph type="body" sz="quarter" idx="27" hasCustomPrompt="1"/>
          </p:nvPr>
        </p:nvSpPr>
        <p:spPr>
          <a:xfrm>
            <a:off x="983661" y="3813991"/>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57" name="Straight Connector 56"/>
          <p:cNvCxnSpPr/>
          <p:nvPr userDrawn="1"/>
        </p:nvCxnSpPr>
        <p:spPr>
          <a:xfrm>
            <a:off x="983661" y="4203563"/>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8" name="Text Placeholder 6"/>
          <p:cNvSpPr>
            <a:spLocks noGrp="1"/>
          </p:cNvSpPr>
          <p:nvPr>
            <p:ph type="body" sz="quarter" idx="29" hasCustomPrompt="1"/>
          </p:nvPr>
        </p:nvSpPr>
        <p:spPr>
          <a:xfrm>
            <a:off x="983661" y="4299549"/>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60" name="Straight Connector 59"/>
          <p:cNvCxnSpPr/>
          <p:nvPr userDrawn="1"/>
        </p:nvCxnSpPr>
        <p:spPr>
          <a:xfrm>
            <a:off x="983661" y="4689121"/>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3" name="Rectangle 2">
            <a:extLst>
              <a:ext uri="{FF2B5EF4-FFF2-40B4-BE49-F238E27FC236}">
                <a16:creationId xmlns:a16="http://schemas.microsoft.com/office/drawing/2014/main" id="{27146A4F-6A3F-EF4B-929E-5836F6BDE5E3}"/>
              </a:ext>
            </a:extLst>
          </p:cNvPr>
          <p:cNvSpPr/>
          <p:nvPr userDrawn="1"/>
        </p:nvSpPr>
        <p:spPr>
          <a:xfrm>
            <a:off x="468313" y="1390711"/>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t>1</a:t>
            </a:r>
          </a:p>
        </p:txBody>
      </p:sp>
      <p:sp>
        <p:nvSpPr>
          <p:cNvPr id="26" name="Rectangle 25">
            <a:extLst>
              <a:ext uri="{FF2B5EF4-FFF2-40B4-BE49-F238E27FC236}">
                <a16:creationId xmlns:a16="http://schemas.microsoft.com/office/drawing/2014/main" id="{539E3358-3387-0344-A4E5-7F543009BFF7}"/>
              </a:ext>
            </a:extLst>
          </p:cNvPr>
          <p:cNvSpPr/>
          <p:nvPr userDrawn="1"/>
        </p:nvSpPr>
        <p:spPr>
          <a:xfrm>
            <a:off x="468313" y="1868884"/>
            <a:ext cx="431573" cy="389572"/>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t>2</a:t>
            </a:r>
          </a:p>
        </p:txBody>
      </p:sp>
      <p:sp>
        <p:nvSpPr>
          <p:cNvPr id="27" name="Rectangle 26">
            <a:extLst>
              <a:ext uri="{FF2B5EF4-FFF2-40B4-BE49-F238E27FC236}">
                <a16:creationId xmlns:a16="http://schemas.microsoft.com/office/drawing/2014/main" id="{C386C688-264C-8644-BF91-47516BE962DC}"/>
              </a:ext>
            </a:extLst>
          </p:cNvPr>
          <p:cNvSpPr/>
          <p:nvPr userDrawn="1"/>
        </p:nvSpPr>
        <p:spPr>
          <a:xfrm>
            <a:off x="468313" y="2347056"/>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t>3</a:t>
            </a:r>
          </a:p>
        </p:txBody>
      </p:sp>
      <p:sp>
        <p:nvSpPr>
          <p:cNvPr id="28" name="Rectangle 27">
            <a:extLst>
              <a:ext uri="{FF2B5EF4-FFF2-40B4-BE49-F238E27FC236}">
                <a16:creationId xmlns:a16="http://schemas.microsoft.com/office/drawing/2014/main" id="{DDA01238-AB3B-E34F-9AEA-F4E521E46353}"/>
              </a:ext>
            </a:extLst>
          </p:cNvPr>
          <p:cNvSpPr/>
          <p:nvPr userDrawn="1"/>
        </p:nvSpPr>
        <p:spPr>
          <a:xfrm>
            <a:off x="468313" y="2825229"/>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t>4</a:t>
            </a:r>
          </a:p>
        </p:txBody>
      </p:sp>
      <p:sp>
        <p:nvSpPr>
          <p:cNvPr id="29" name="Rectangle 28">
            <a:extLst>
              <a:ext uri="{FF2B5EF4-FFF2-40B4-BE49-F238E27FC236}">
                <a16:creationId xmlns:a16="http://schemas.microsoft.com/office/drawing/2014/main" id="{3964A093-D04E-9548-A592-9ADBD095FB82}"/>
              </a:ext>
            </a:extLst>
          </p:cNvPr>
          <p:cNvSpPr/>
          <p:nvPr userDrawn="1"/>
        </p:nvSpPr>
        <p:spPr>
          <a:xfrm>
            <a:off x="468313" y="3320179"/>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t>5</a:t>
            </a:r>
          </a:p>
        </p:txBody>
      </p:sp>
      <p:sp>
        <p:nvSpPr>
          <p:cNvPr id="30" name="Rectangle 29">
            <a:extLst>
              <a:ext uri="{FF2B5EF4-FFF2-40B4-BE49-F238E27FC236}">
                <a16:creationId xmlns:a16="http://schemas.microsoft.com/office/drawing/2014/main" id="{37FAEEF9-51BD-7547-9D28-C4D1709E8B36}"/>
              </a:ext>
            </a:extLst>
          </p:cNvPr>
          <p:cNvSpPr/>
          <p:nvPr userDrawn="1"/>
        </p:nvSpPr>
        <p:spPr>
          <a:xfrm>
            <a:off x="468313" y="3806741"/>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t>6</a:t>
            </a:r>
          </a:p>
        </p:txBody>
      </p:sp>
      <p:sp>
        <p:nvSpPr>
          <p:cNvPr id="31" name="Rectangle 30">
            <a:extLst>
              <a:ext uri="{FF2B5EF4-FFF2-40B4-BE49-F238E27FC236}">
                <a16:creationId xmlns:a16="http://schemas.microsoft.com/office/drawing/2014/main" id="{9B5306E0-61DD-104F-93DD-9C840B7CDCA6}"/>
              </a:ext>
            </a:extLst>
          </p:cNvPr>
          <p:cNvSpPr/>
          <p:nvPr userDrawn="1"/>
        </p:nvSpPr>
        <p:spPr>
          <a:xfrm>
            <a:off x="468313" y="4284913"/>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t>7</a:t>
            </a:r>
          </a:p>
        </p:txBody>
      </p:sp>
    </p:spTree>
    <p:extLst>
      <p:ext uri="{BB962C8B-B14F-4D97-AF65-F5344CB8AC3E}">
        <p14:creationId xmlns:p14="http://schemas.microsoft.com/office/powerpoint/2010/main" val="7252041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_TOC Slide - Main">
    <p:spTree>
      <p:nvGrpSpPr>
        <p:cNvPr id="1" name=""/>
        <p:cNvGrpSpPr/>
        <p:nvPr/>
      </p:nvGrpSpPr>
      <p:grpSpPr>
        <a:xfrm>
          <a:off x="0" y="0"/>
          <a:ext cx="0" cy="0"/>
          <a:chOff x="0" y="0"/>
          <a:chExt cx="0" cy="0"/>
        </a:xfrm>
      </p:grpSpPr>
      <p:sp>
        <p:nvSpPr>
          <p:cNvPr id="4" name="TextBox 3"/>
          <p:cNvSpPr txBox="1"/>
          <p:nvPr userDrawn="1"/>
        </p:nvSpPr>
        <p:spPr>
          <a:xfrm>
            <a:off x="6711702"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a:t>NREL</a:t>
            </a:r>
            <a:r>
              <a:rPr lang="en-US" sz="800" baseline="0"/>
              <a:t>    </a:t>
            </a:r>
            <a:r>
              <a:rPr lang="en-US" sz="800"/>
              <a:t>|    </a:t>
            </a:r>
            <a:fld id="{BFD71CF8-5198-8441-A7C0-DC22FD64CBE4}" type="slidenum">
              <a:rPr lang="en-US" sz="800"/>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a:p>
        </p:txBody>
      </p:sp>
      <p:sp>
        <p:nvSpPr>
          <p:cNvPr id="2" name="Title 1"/>
          <p:cNvSpPr>
            <a:spLocks noGrp="1"/>
          </p:cNvSpPr>
          <p:nvPr>
            <p:ph type="title" hasCustomPrompt="1"/>
          </p:nvPr>
        </p:nvSpPr>
        <p:spPr>
          <a:xfrm>
            <a:off x="457200" y="0"/>
            <a:ext cx="3214914" cy="1200151"/>
          </a:xfrm>
        </p:spPr>
        <p:txBody>
          <a:bodyPr/>
          <a:lstStyle/>
          <a:p>
            <a:r>
              <a:rPr lang="en-US"/>
              <a:t>Contents</a:t>
            </a:r>
          </a:p>
        </p:txBody>
      </p:sp>
      <p:sp>
        <p:nvSpPr>
          <p:cNvPr id="34" name="Text Placeholder 6"/>
          <p:cNvSpPr>
            <a:spLocks noGrp="1"/>
          </p:cNvSpPr>
          <p:nvPr>
            <p:ph type="body" sz="quarter" idx="11" hasCustomPrompt="1"/>
          </p:nvPr>
        </p:nvSpPr>
        <p:spPr>
          <a:xfrm>
            <a:off x="983661" y="1387198"/>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dirty="0"/>
              <a:t>Section Name</a:t>
            </a:r>
          </a:p>
        </p:txBody>
      </p:sp>
      <p:cxnSp>
        <p:nvCxnSpPr>
          <p:cNvPr id="37" name="Straight Connector 36"/>
          <p:cNvCxnSpPr/>
          <p:nvPr userDrawn="1"/>
        </p:nvCxnSpPr>
        <p:spPr>
          <a:xfrm>
            <a:off x="983661" y="1776770"/>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38" name="Text Placeholder 6"/>
          <p:cNvSpPr>
            <a:spLocks noGrp="1"/>
          </p:cNvSpPr>
          <p:nvPr>
            <p:ph type="body" sz="quarter" idx="19" hasCustomPrompt="1"/>
          </p:nvPr>
        </p:nvSpPr>
        <p:spPr>
          <a:xfrm>
            <a:off x="983661" y="1866532"/>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40" name="Straight Connector 39"/>
          <p:cNvCxnSpPr/>
          <p:nvPr userDrawn="1"/>
        </p:nvCxnSpPr>
        <p:spPr>
          <a:xfrm>
            <a:off x="983661" y="2256104"/>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42" name="Text Placeholder 6"/>
          <p:cNvSpPr>
            <a:spLocks noGrp="1"/>
          </p:cNvSpPr>
          <p:nvPr>
            <p:ph type="body" sz="quarter" idx="21" hasCustomPrompt="1"/>
          </p:nvPr>
        </p:nvSpPr>
        <p:spPr>
          <a:xfrm>
            <a:off x="983661" y="2351089"/>
            <a:ext cx="5164903" cy="389572"/>
          </a:xfrm>
          <a:prstGeom prst="rect">
            <a:avLst/>
          </a:prstGeom>
        </p:spPr>
        <p:txBody>
          <a:bodyPr vert="horz" wrap="none" lIns="0" tIns="0" rIns="0" bIns="0" anchor="ctr" anchorCtr="0"/>
          <a:lstStyle>
            <a:lvl1pPr marL="0" indent="0">
              <a:buNone/>
              <a:defRPr sz="2000" b="1">
                <a:solidFill>
                  <a:srgbClr val="333333"/>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44" name="Straight Connector 43"/>
          <p:cNvCxnSpPr/>
          <p:nvPr userDrawn="1"/>
        </p:nvCxnSpPr>
        <p:spPr>
          <a:xfrm>
            <a:off x="983661" y="2740661"/>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49" name="Text Placeholder 6"/>
          <p:cNvSpPr>
            <a:spLocks noGrp="1"/>
          </p:cNvSpPr>
          <p:nvPr>
            <p:ph type="body" sz="quarter" idx="23" hasCustomPrompt="1"/>
          </p:nvPr>
        </p:nvSpPr>
        <p:spPr>
          <a:xfrm>
            <a:off x="983661" y="2836648"/>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51" name="Straight Connector 50"/>
          <p:cNvCxnSpPr/>
          <p:nvPr userDrawn="1"/>
        </p:nvCxnSpPr>
        <p:spPr>
          <a:xfrm>
            <a:off x="983661" y="3226220"/>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2" name="Text Placeholder 6"/>
          <p:cNvSpPr>
            <a:spLocks noGrp="1"/>
          </p:cNvSpPr>
          <p:nvPr>
            <p:ph type="body" sz="quarter" idx="25" hasCustomPrompt="1"/>
          </p:nvPr>
        </p:nvSpPr>
        <p:spPr>
          <a:xfrm>
            <a:off x="983661" y="3328432"/>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54" name="Straight Connector 53"/>
          <p:cNvCxnSpPr/>
          <p:nvPr userDrawn="1"/>
        </p:nvCxnSpPr>
        <p:spPr>
          <a:xfrm>
            <a:off x="983661" y="3718004"/>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5" name="Text Placeholder 6"/>
          <p:cNvSpPr>
            <a:spLocks noGrp="1"/>
          </p:cNvSpPr>
          <p:nvPr>
            <p:ph type="body" sz="quarter" idx="27" hasCustomPrompt="1"/>
          </p:nvPr>
        </p:nvSpPr>
        <p:spPr>
          <a:xfrm>
            <a:off x="983661" y="3813991"/>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57" name="Straight Connector 56"/>
          <p:cNvCxnSpPr/>
          <p:nvPr userDrawn="1"/>
        </p:nvCxnSpPr>
        <p:spPr>
          <a:xfrm>
            <a:off x="983661" y="4203563"/>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8" name="Text Placeholder 6"/>
          <p:cNvSpPr>
            <a:spLocks noGrp="1"/>
          </p:cNvSpPr>
          <p:nvPr>
            <p:ph type="body" sz="quarter" idx="29" hasCustomPrompt="1"/>
          </p:nvPr>
        </p:nvSpPr>
        <p:spPr>
          <a:xfrm>
            <a:off x="983661" y="4299549"/>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60" name="Straight Connector 59"/>
          <p:cNvCxnSpPr/>
          <p:nvPr userDrawn="1"/>
        </p:nvCxnSpPr>
        <p:spPr>
          <a:xfrm>
            <a:off x="983661" y="4689121"/>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3" name="Rectangle 2">
            <a:extLst>
              <a:ext uri="{FF2B5EF4-FFF2-40B4-BE49-F238E27FC236}">
                <a16:creationId xmlns:a16="http://schemas.microsoft.com/office/drawing/2014/main" id="{27146A4F-6A3F-EF4B-929E-5836F6BDE5E3}"/>
              </a:ext>
            </a:extLst>
          </p:cNvPr>
          <p:cNvSpPr/>
          <p:nvPr userDrawn="1"/>
        </p:nvSpPr>
        <p:spPr>
          <a:xfrm>
            <a:off x="468313" y="1390711"/>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t>1</a:t>
            </a:r>
          </a:p>
        </p:txBody>
      </p:sp>
      <p:sp>
        <p:nvSpPr>
          <p:cNvPr id="26" name="Rectangle 25">
            <a:extLst>
              <a:ext uri="{FF2B5EF4-FFF2-40B4-BE49-F238E27FC236}">
                <a16:creationId xmlns:a16="http://schemas.microsoft.com/office/drawing/2014/main" id="{539E3358-3387-0344-A4E5-7F543009BFF7}"/>
              </a:ext>
            </a:extLst>
          </p:cNvPr>
          <p:cNvSpPr/>
          <p:nvPr userDrawn="1"/>
        </p:nvSpPr>
        <p:spPr>
          <a:xfrm>
            <a:off x="468313" y="1868884"/>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t>2</a:t>
            </a:r>
          </a:p>
        </p:txBody>
      </p:sp>
      <p:sp>
        <p:nvSpPr>
          <p:cNvPr id="27" name="Rectangle 26">
            <a:extLst>
              <a:ext uri="{FF2B5EF4-FFF2-40B4-BE49-F238E27FC236}">
                <a16:creationId xmlns:a16="http://schemas.microsoft.com/office/drawing/2014/main" id="{C386C688-264C-8644-BF91-47516BE962DC}"/>
              </a:ext>
            </a:extLst>
          </p:cNvPr>
          <p:cNvSpPr/>
          <p:nvPr userDrawn="1"/>
        </p:nvSpPr>
        <p:spPr>
          <a:xfrm>
            <a:off x="468313" y="2347056"/>
            <a:ext cx="431573" cy="389572"/>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t>3</a:t>
            </a:r>
          </a:p>
        </p:txBody>
      </p:sp>
      <p:sp>
        <p:nvSpPr>
          <p:cNvPr id="28" name="Rectangle 27">
            <a:extLst>
              <a:ext uri="{FF2B5EF4-FFF2-40B4-BE49-F238E27FC236}">
                <a16:creationId xmlns:a16="http://schemas.microsoft.com/office/drawing/2014/main" id="{DDA01238-AB3B-E34F-9AEA-F4E521E46353}"/>
              </a:ext>
            </a:extLst>
          </p:cNvPr>
          <p:cNvSpPr/>
          <p:nvPr userDrawn="1"/>
        </p:nvSpPr>
        <p:spPr>
          <a:xfrm>
            <a:off x="468313" y="2825229"/>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t>4</a:t>
            </a:r>
          </a:p>
        </p:txBody>
      </p:sp>
      <p:sp>
        <p:nvSpPr>
          <p:cNvPr id="29" name="Rectangle 28">
            <a:extLst>
              <a:ext uri="{FF2B5EF4-FFF2-40B4-BE49-F238E27FC236}">
                <a16:creationId xmlns:a16="http://schemas.microsoft.com/office/drawing/2014/main" id="{3964A093-D04E-9548-A592-9ADBD095FB82}"/>
              </a:ext>
            </a:extLst>
          </p:cNvPr>
          <p:cNvSpPr/>
          <p:nvPr userDrawn="1"/>
        </p:nvSpPr>
        <p:spPr>
          <a:xfrm>
            <a:off x="468313" y="3320179"/>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t>5</a:t>
            </a:r>
          </a:p>
        </p:txBody>
      </p:sp>
      <p:sp>
        <p:nvSpPr>
          <p:cNvPr id="30" name="Rectangle 29">
            <a:extLst>
              <a:ext uri="{FF2B5EF4-FFF2-40B4-BE49-F238E27FC236}">
                <a16:creationId xmlns:a16="http://schemas.microsoft.com/office/drawing/2014/main" id="{37FAEEF9-51BD-7547-9D28-C4D1709E8B36}"/>
              </a:ext>
            </a:extLst>
          </p:cNvPr>
          <p:cNvSpPr/>
          <p:nvPr userDrawn="1"/>
        </p:nvSpPr>
        <p:spPr>
          <a:xfrm>
            <a:off x="468313" y="3806741"/>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t>6</a:t>
            </a:r>
          </a:p>
        </p:txBody>
      </p:sp>
      <p:sp>
        <p:nvSpPr>
          <p:cNvPr id="31" name="Rectangle 30">
            <a:extLst>
              <a:ext uri="{FF2B5EF4-FFF2-40B4-BE49-F238E27FC236}">
                <a16:creationId xmlns:a16="http://schemas.microsoft.com/office/drawing/2014/main" id="{9B5306E0-61DD-104F-93DD-9C840B7CDCA6}"/>
              </a:ext>
            </a:extLst>
          </p:cNvPr>
          <p:cNvSpPr/>
          <p:nvPr userDrawn="1"/>
        </p:nvSpPr>
        <p:spPr>
          <a:xfrm>
            <a:off x="468313" y="4284913"/>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t>7</a:t>
            </a:r>
          </a:p>
        </p:txBody>
      </p:sp>
    </p:spTree>
    <p:extLst>
      <p:ext uri="{BB962C8B-B14F-4D97-AF65-F5344CB8AC3E}">
        <p14:creationId xmlns:p14="http://schemas.microsoft.com/office/powerpoint/2010/main" val="4265721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4_TOC Slide - Main">
    <p:spTree>
      <p:nvGrpSpPr>
        <p:cNvPr id="1" name=""/>
        <p:cNvGrpSpPr/>
        <p:nvPr/>
      </p:nvGrpSpPr>
      <p:grpSpPr>
        <a:xfrm>
          <a:off x="0" y="0"/>
          <a:ext cx="0" cy="0"/>
          <a:chOff x="0" y="0"/>
          <a:chExt cx="0" cy="0"/>
        </a:xfrm>
      </p:grpSpPr>
      <p:sp>
        <p:nvSpPr>
          <p:cNvPr id="4" name="TextBox 3"/>
          <p:cNvSpPr txBox="1"/>
          <p:nvPr userDrawn="1"/>
        </p:nvSpPr>
        <p:spPr>
          <a:xfrm>
            <a:off x="6711702"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a:t>NREL</a:t>
            </a:r>
            <a:r>
              <a:rPr lang="en-US" sz="800" baseline="0"/>
              <a:t>    </a:t>
            </a:r>
            <a:r>
              <a:rPr lang="en-US" sz="800"/>
              <a:t>|    </a:t>
            </a:r>
            <a:fld id="{BFD71CF8-5198-8441-A7C0-DC22FD64CBE4}" type="slidenum">
              <a:rPr lang="en-US" sz="800"/>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a:p>
        </p:txBody>
      </p:sp>
      <p:sp>
        <p:nvSpPr>
          <p:cNvPr id="2" name="Title 1"/>
          <p:cNvSpPr>
            <a:spLocks noGrp="1"/>
          </p:cNvSpPr>
          <p:nvPr>
            <p:ph type="title" hasCustomPrompt="1"/>
          </p:nvPr>
        </p:nvSpPr>
        <p:spPr>
          <a:xfrm>
            <a:off x="457200" y="0"/>
            <a:ext cx="3214914" cy="1200151"/>
          </a:xfrm>
        </p:spPr>
        <p:txBody>
          <a:bodyPr/>
          <a:lstStyle/>
          <a:p>
            <a:r>
              <a:rPr lang="en-US"/>
              <a:t>Contents</a:t>
            </a:r>
          </a:p>
        </p:txBody>
      </p:sp>
      <p:sp>
        <p:nvSpPr>
          <p:cNvPr id="34" name="Text Placeholder 6"/>
          <p:cNvSpPr>
            <a:spLocks noGrp="1"/>
          </p:cNvSpPr>
          <p:nvPr>
            <p:ph type="body" sz="quarter" idx="11" hasCustomPrompt="1"/>
          </p:nvPr>
        </p:nvSpPr>
        <p:spPr>
          <a:xfrm>
            <a:off x="983661" y="1387198"/>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dirty="0"/>
              <a:t>Section Name</a:t>
            </a:r>
          </a:p>
        </p:txBody>
      </p:sp>
      <p:cxnSp>
        <p:nvCxnSpPr>
          <p:cNvPr id="37" name="Straight Connector 36"/>
          <p:cNvCxnSpPr/>
          <p:nvPr userDrawn="1"/>
        </p:nvCxnSpPr>
        <p:spPr>
          <a:xfrm>
            <a:off x="983661" y="1776770"/>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38" name="Text Placeholder 6"/>
          <p:cNvSpPr>
            <a:spLocks noGrp="1"/>
          </p:cNvSpPr>
          <p:nvPr>
            <p:ph type="body" sz="quarter" idx="19" hasCustomPrompt="1"/>
          </p:nvPr>
        </p:nvSpPr>
        <p:spPr>
          <a:xfrm>
            <a:off x="983661" y="1866532"/>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40" name="Straight Connector 39"/>
          <p:cNvCxnSpPr/>
          <p:nvPr userDrawn="1"/>
        </p:nvCxnSpPr>
        <p:spPr>
          <a:xfrm>
            <a:off x="983661" y="2256104"/>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42" name="Text Placeholder 6"/>
          <p:cNvSpPr>
            <a:spLocks noGrp="1"/>
          </p:cNvSpPr>
          <p:nvPr>
            <p:ph type="body" sz="quarter" idx="21" hasCustomPrompt="1"/>
          </p:nvPr>
        </p:nvSpPr>
        <p:spPr>
          <a:xfrm>
            <a:off x="983661" y="2351089"/>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44" name="Straight Connector 43"/>
          <p:cNvCxnSpPr/>
          <p:nvPr userDrawn="1"/>
        </p:nvCxnSpPr>
        <p:spPr>
          <a:xfrm>
            <a:off x="983661" y="2740661"/>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49" name="Text Placeholder 6"/>
          <p:cNvSpPr>
            <a:spLocks noGrp="1"/>
          </p:cNvSpPr>
          <p:nvPr>
            <p:ph type="body" sz="quarter" idx="23" hasCustomPrompt="1"/>
          </p:nvPr>
        </p:nvSpPr>
        <p:spPr>
          <a:xfrm>
            <a:off x="983661" y="2836648"/>
            <a:ext cx="5164903" cy="389572"/>
          </a:xfrm>
          <a:prstGeom prst="rect">
            <a:avLst/>
          </a:prstGeom>
        </p:spPr>
        <p:txBody>
          <a:bodyPr vert="horz" wrap="none" lIns="0" tIns="0" rIns="0" bIns="0" anchor="ctr" anchorCtr="0"/>
          <a:lstStyle>
            <a:lvl1pPr marL="0" indent="0">
              <a:buNone/>
              <a:defRPr sz="2000" b="1">
                <a:solidFill>
                  <a:srgbClr val="333333"/>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51" name="Straight Connector 50"/>
          <p:cNvCxnSpPr/>
          <p:nvPr userDrawn="1"/>
        </p:nvCxnSpPr>
        <p:spPr>
          <a:xfrm>
            <a:off x="983661" y="3226220"/>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2" name="Text Placeholder 6"/>
          <p:cNvSpPr>
            <a:spLocks noGrp="1"/>
          </p:cNvSpPr>
          <p:nvPr>
            <p:ph type="body" sz="quarter" idx="25" hasCustomPrompt="1"/>
          </p:nvPr>
        </p:nvSpPr>
        <p:spPr>
          <a:xfrm>
            <a:off x="983661" y="3328432"/>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54" name="Straight Connector 53"/>
          <p:cNvCxnSpPr/>
          <p:nvPr userDrawn="1"/>
        </p:nvCxnSpPr>
        <p:spPr>
          <a:xfrm>
            <a:off x="983661" y="3718004"/>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5" name="Text Placeholder 6"/>
          <p:cNvSpPr>
            <a:spLocks noGrp="1"/>
          </p:cNvSpPr>
          <p:nvPr>
            <p:ph type="body" sz="quarter" idx="27" hasCustomPrompt="1"/>
          </p:nvPr>
        </p:nvSpPr>
        <p:spPr>
          <a:xfrm>
            <a:off x="983661" y="3813991"/>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57" name="Straight Connector 56"/>
          <p:cNvCxnSpPr/>
          <p:nvPr userDrawn="1"/>
        </p:nvCxnSpPr>
        <p:spPr>
          <a:xfrm>
            <a:off x="983661" y="4203563"/>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8" name="Text Placeholder 6"/>
          <p:cNvSpPr>
            <a:spLocks noGrp="1"/>
          </p:cNvSpPr>
          <p:nvPr>
            <p:ph type="body" sz="quarter" idx="29" hasCustomPrompt="1"/>
          </p:nvPr>
        </p:nvSpPr>
        <p:spPr>
          <a:xfrm>
            <a:off x="983661" y="4299549"/>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60" name="Straight Connector 59"/>
          <p:cNvCxnSpPr/>
          <p:nvPr userDrawn="1"/>
        </p:nvCxnSpPr>
        <p:spPr>
          <a:xfrm>
            <a:off x="983661" y="4689121"/>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3" name="Rectangle 2">
            <a:extLst>
              <a:ext uri="{FF2B5EF4-FFF2-40B4-BE49-F238E27FC236}">
                <a16:creationId xmlns:a16="http://schemas.microsoft.com/office/drawing/2014/main" id="{27146A4F-6A3F-EF4B-929E-5836F6BDE5E3}"/>
              </a:ext>
            </a:extLst>
          </p:cNvPr>
          <p:cNvSpPr/>
          <p:nvPr userDrawn="1"/>
        </p:nvSpPr>
        <p:spPr>
          <a:xfrm>
            <a:off x="468313" y="1390711"/>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t>1</a:t>
            </a:r>
          </a:p>
        </p:txBody>
      </p:sp>
      <p:sp>
        <p:nvSpPr>
          <p:cNvPr id="26" name="Rectangle 25">
            <a:extLst>
              <a:ext uri="{FF2B5EF4-FFF2-40B4-BE49-F238E27FC236}">
                <a16:creationId xmlns:a16="http://schemas.microsoft.com/office/drawing/2014/main" id="{539E3358-3387-0344-A4E5-7F543009BFF7}"/>
              </a:ext>
            </a:extLst>
          </p:cNvPr>
          <p:cNvSpPr/>
          <p:nvPr userDrawn="1"/>
        </p:nvSpPr>
        <p:spPr>
          <a:xfrm>
            <a:off x="468313" y="1868884"/>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t>2</a:t>
            </a:r>
          </a:p>
        </p:txBody>
      </p:sp>
      <p:sp>
        <p:nvSpPr>
          <p:cNvPr id="27" name="Rectangle 26">
            <a:extLst>
              <a:ext uri="{FF2B5EF4-FFF2-40B4-BE49-F238E27FC236}">
                <a16:creationId xmlns:a16="http://schemas.microsoft.com/office/drawing/2014/main" id="{C386C688-264C-8644-BF91-47516BE962DC}"/>
              </a:ext>
            </a:extLst>
          </p:cNvPr>
          <p:cNvSpPr/>
          <p:nvPr userDrawn="1"/>
        </p:nvSpPr>
        <p:spPr>
          <a:xfrm>
            <a:off x="468313" y="2347056"/>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t>3</a:t>
            </a:r>
          </a:p>
        </p:txBody>
      </p:sp>
      <p:sp>
        <p:nvSpPr>
          <p:cNvPr id="28" name="Rectangle 27">
            <a:extLst>
              <a:ext uri="{FF2B5EF4-FFF2-40B4-BE49-F238E27FC236}">
                <a16:creationId xmlns:a16="http://schemas.microsoft.com/office/drawing/2014/main" id="{DDA01238-AB3B-E34F-9AEA-F4E521E46353}"/>
              </a:ext>
            </a:extLst>
          </p:cNvPr>
          <p:cNvSpPr/>
          <p:nvPr userDrawn="1"/>
        </p:nvSpPr>
        <p:spPr>
          <a:xfrm>
            <a:off x="468313" y="2825229"/>
            <a:ext cx="431573" cy="389572"/>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t>4</a:t>
            </a:r>
          </a:p>
        </p:txBody>
      </p:sp>
      <p:sp>
        <p:nvSpPr>
          <p:cNvPr id="29" name="Rectangle 28">
            <a:extLst>
              <a:ext uri="{FF2B5EF4-FFF2-40B4-BE49-F238E27FC236}">
                <a16:creationId xmlns:a16="http://schemas.microsoft.com/office/drawing/2014/main" id="{3964A093-D04E-9548-A592-9ADBD095FB82}"/>
              </a:ext>
            </a:extLst>
          </p:cNvPr>
          <p:cNvSpPr/>
          <p:nvPr userDrawn="1"/>
        </p:nvSpPr>
        <p:spPr>
          <a:xfrm>
            <a:off x="468313" y="3320179"/>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t>5</a:t>
            </a:r>
          </a:p>
        </p:txBody>
      </p:sp>
      <p:sp>
        <p:nvSpPr>
          <p:cNvPr id="30" name="Rectangle 29">
            <a:extLst>
              <a:ext uri="{FF2B5EF4-FFF2-40B4-BE49-F238E27FC236}">
                <a16:creationId xmlns:a16="http://schemas.microsoft.com/office/drawing/2014/main" id="{37FAEEF9-51BD-7547-9D28-C4D1709E8B36}"/>
              </a:ext>
            </a:extLst>
          </p:cNvPr>
          <p:cNvSpPr/>
          <p:nvPr userDrawn="1"/>
        </p:nvSpPr>
        <p:spPr>
          <a:xfrm>
            <a:off x="468313" y="3806741"/>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t>6</a:t>
            </a:r>
          </a:p>
        </p:txBody>
      </p:sp>
      <p:sp>
        <p:nvSpPr>
          <p:cNvPr id="31" name="Rectangle 30">
            <a:extLst>
              <a:ext uri="{FF2B5EF4-FFF2-40B4-BE49-F238E27FC236}">
                <a16:creationId xmlns:a16="http://schemas.microsoft.com/office/drawing/2014/main" id="{9B5306E0-61DD-104F-93DD-9C840B7CDCA6}"/>
              </a:ext>
            </a:extLst>
          </p:cNvPr>
          <p:cNvSpPr/>
          <p:nvPr userDrawn="1"/>
        </p:nvSpPr>
        <p:spPr>
          <a:xfrm>
            <a:off x="468313" y="4284913"/>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t>7</a:t>
            </a:r>
          </a:p>
        </p:txBody>
      </p:sp>
    </p:spTree>
    <p:extLst>
      <p:ext uri="{BB962C8B-B14F-4D97-AF65-F5344CB8AC3E}">
        <p14:creationId xmlns:p14="http://schemas.microsoft.com/office/powerpoint/2010/main" val="11458664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5_TOC Slide - Main">
    <p:spTree>
      <p:nvGrpSpPr>
        <p:cNvPr id="1" name=""/>
        <p:cNvGrpSpPr/>
        <p:nvPr/>
      </p:nvGrpSpPr>
      <p:grpSpPr>
        <a:xfrm>
          <a:off x="0" y="0"/>
          <a:ext cx="0" cy="0"/>
          <a:chOff x="0" y="0"/>
          <a:chExt cx="0" cy="0"/>
        </a:xfrm>
      </p:grpSpPr>
      <p:sp>
        <p:nvSpPr>
          <p:cNvPr id="4" name="TextBox 3"/>
          <p:cNvSpPr txBox="1"/>
          <p:nvPr userDrawn="1"/>
        </p:nvSpPr>
        <p:spPr>
          <a:xfrm>
            <a:off x="6711702"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a:t>NREL</a:t>
            </a:r>
            <a:r>
              <a:rPr lang="en-US" sz="800" baseline="0"/>
              <a:t>    </a:t>
            </a:r>
            <a:r>
              <a:rPr lang="en-US" sz="800"/>
              <a:t>|    </a:t>
            </a:r>
            <a:fld id="{BFD71CF8-5198-8441-A7C0-DC22FD64CBE4}" type="slidenum">
              <a:rPr lang="en-US" sz="800"/>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a:p>
        </p:txBody>
      </p:sp>
      <p:sp>
        <p:nvSpPr>
          <p:cNvPr id="2" name="Title 1"/>
          <p:cNvSpPr>
            <a:spLocks noGrp="1"/>
          </p:cNvSpPr>
          <p:nvPr>
            <p:ph type="title" hasCustomPrompt="1"/>
          </p:nvPr>
        </p:nvSpPr>
        <p:spPr>
          <a:xfrm>
            <a:off x="457200" y="0"/>
            <a:ext cx="3214914" cy="1200151"/>
          </a:xfrm>
        </p:spPr>
        <p:txBody>
          <a:bodyPr/>
          <a:lstStyle/>
          <a:p>
            <a:r>
              <a:rPr lang="en-US"/>
              <a:t>Contents</a:t>
            </a:r>
          </a:p>
        </p:txBody>
      </p:sp>
      <p:sp>
        <p:nvSpPr>
          <p:cNvPr id="34" name="Text Placeholder 6"/>
          <p:cNvSpPr>
            <a:spLocks noGrp="1"/>
          </p:cNvSpPr>
          <p:nvPr>
            <p:ph type="body" sz="quarter" idx="11" hasCustomPrompt="1"/>
          </p:nvPr>
        </p:nvSpPr>
        <p:spPr>
          <a:xfrm>
            <a:off x="983661" y="1387198"/>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dirty="0"/>
              <a:t>Section Name</a:t>
            </a:r>
          </a:p>
        </p:txBody>
      </p:sp>
      <p:cxnSp>
        <p:nvCxnSpPr>
          <p:cNvPr id="37" name="Straight Connector 36"/>
          <p:cNvCxnSpPr/>
          <p:nvPr userDrawn="1"/>
        </p:nvCxnSpPr>
        <p:spPr>
          <a:xfrm>
            <a:off x="983661" y="1776770"/>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38" name="Text Placeholder 6"/>
          <p:cNvSpPr>
            <a:spLocks noGrp="1"/>
          </p:cNvSpPr>
          <p:nvPr>
            <p:ph type="body" sz="quarter" idx="19" hasCustomPrompt="1"/>
          </p:nvPr>
        </p:nvSpPr>
        <p:spPr>
          <a:xfrm>
            <a:off x="983661" y="1866532"/>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40" name="Straight Connector 39"/>
          <p:cNvCxnSpPr/>
          <p:nvPr userDrawn="1"/>
        </p:nvCxnSpPr>
        <p:spPr>
          <a:xfrm>
            <a:off x="983661" y="2256104"/>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42" name="Text Placeholder 6"/>
          <p:cNvSpPr>
            <a:spLocks noGrp="1"/>
          </p:cNvSpPr>
          <p:nvPr>
            <p:ph type="body" sz="quarter" idx="21" hasCustomPrompt="1"/>
          </p:nvPr>
        </p:nvSpPr>
        <p:spPr>
          <a:xfrm>
            <a:off x="983661" y="2351089"/>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44" name="Straight Connector 43"/>
          <p:cNvCxnSpPr/>
          <p:nvPr userDrawn="1"/>
        </p:nvCxnSpPr>
        <p:spPr>
          <a:xfrm>
            <a:off x="983661" y="2740661"/>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49" name="Text Placeholder 6"/>
          <p:cNvSpPr>
            <a:spLocks noGrp="1"/>
          </p:cNvSpPr>
          <p:nvPr>
            <p:ph type="body" sz="quarter" idx="23" hasCustomPrompt="1"/>
          </p:nvPr>
        </p:nvSpPr>
        <p:spPr>
          <a:xfrm>
            <a:off x="983661" y="2836648"/>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51" name="Straight Connector 50"/>
          <p:cNvCxnSpPr/>
          <p:nvPr userDrawn="1"/>
        </p:nvCxnSpPr>
        <p:spPr>
          <a:xfrm>
            <a:off x="983661" y="3226220"/>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2" name="Text Placeholder 6"/>
          <p:cNvSpPr>
            <a:spLocks noGrp="1"/>
          </p:cNvSpPr>
          <p:nvPr>
            <p:ph type="body" sz="quarter" idx="25" hasCustomPrompt="1"/>
          </p:nvPr>
        </p:nvSpPr>
        <p:spPr>
          <a:xfrm>
            <a:off x="983661" y="3328432"/>
            <a:ext cx="5164903" cy="389572"/>
          </a:xfrm>
          <a:prstGeom prst="rect">
            <a:avLst/>
          </a:prstGeom>
        </p:spPr>
        <p:txBody>
          <a:bodyPr vert="horz" wrap="none" lIns="0" tIns="0" rIns="0" bIns="0" anchor="ctr" anchorCtr="0"/>
          <a:lstStyle>
            <a:lvl1pPr marL="0" indent="0">
              <a:buNone/>
              <a:defRPr sz="2000" b="1">
                <a:solidFill>
                  <a:srgbClr val="333333"/>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54" name="Straight Connector 53"/>
          <p:cNvCxnSpPr/>
          <p:nvPr userDrawn="1"/>
        </p:nvCxnSpPr>
        <p:spPr>
          <a:xfrm>
            <a:off x="983661" y="3718004"/>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5" name="Text Placeholder 6"/>
          <p:cNvSpPr>
            <a:spLocks noGrp="1"/>
          </p:cNvSpPr>
          <p:nvPr>
            <p:ph type="body" sz="quarter" idx="27" hasCustomPrompt="1"/>
          </p:nvPr>
        </p:nvSpPr>
        <p:spPr>
          <a:xfrm>
            <a:off x="983661" y="3813991"/>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57" name="Straight Connector 56"/>
          <p:cNvCxnSpPr/>
          <p:nvPr userDrawn="1"/>
        </p:nvCxnSpPr>
        <p:spPr>
          <a:xfrm>
            <a:off x="983661" y="4203563"/>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8" name="Text Placeholder 6"/>
          <p:cNvSpPr>
            <a:spLocks noGrp="1"/>
          </p:cNvSpPr>
          <p:nvPr>
            <p:ph type="body" sz="quarter" idx="29" hasCustomPrompt="1"/>
          </p:nvPr>
        </p:nvSpPr>
        <p:spPr>
          <a:xfrm>
            <a:off x="983661" y="4299549"/>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60" name="Straight Connector 59"/>
          <p:cNvCxnSpPr/>
          <p:nvPr userDrawn="1"/>
        </p:nvCxnSpPr>
        <p:spPr>
          <a:xfrm>
            <a:off x="983661" y="4689121"/>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3" name="Rectangle 2">
            <a:extLst>
              <a:ext uri="{FF2B5EF4-FFF2-40B4-BE49-F238E27FC236}">
                <a16:creationId xmlns:a16="http://schemas.microsoft.com/office/drawing/2014/main" id="{27146A4F-6A3F-EF4B-929E-5836F6BDE5E3}"/>
              </a:ext>
            </a:extLst>
          </p:cNvPr>
          <p:cNvSpPr/>
          <p:nvPr userDrawn="1"/>
        </p:nvSpPr>
        <p:spPr>
          <a:xfrm>
            <a:off x="468313" y="1390711"/>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t>1</a:t>
            </a:r>
          </a:p>
        </p:txBody>
      </p:sp>
      <p:sp>
        <p:nvSpPr>
          <p:cNvPr id="26" name="Rectangle 25">
            <a:extLst>
              <a:ext uri="{FF2B5EF4-FFF2-40B4-BE49-F238E27FC236}">
                <a16:creationId xmlns:a16="http://schemas.microsoft.com/office/drawing/2014/main" id="{539E3358-3387-0344-A4E5-7F543009BFF7}"/>
              </a:ext>
            </a:extLst>
          </p:cNvPr>
          <p:cNvSpPr/>
          <p:nvPr userDrawn="1"/>
        </p:nvSpPr>
        <p:spPr>
          <a:xfrm>
            <a:off x="468313" y="1868884"/>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t>2</a:t>
            </a:r>
          </a:p>
        </p:txBody>
      </p:sp>
      <p:sp>
        <p:nvSpPr>
          <p:cNvPr id="27" name="Rectangle 26">
            <a:extLst>
              <a:ext uri="{FF2B5EF4-FFF2-40B4-BE49-F238E27FC236}">
                <a16:creationId xmlns:a16="http://schemas.microsoft.com/office/drawing/2014/main" id="{C386C688-264C-8644-BF91-47516BE962DC}"/>
              </a:ext>
            </a:extLst>
          </p:cNvPr>
          <p:cNvSpPr/>
          <p:nvPr userDrawn="1"/>
        </p:nvSpPr>
        <p:spPr>
          <a:xfrm>
            <a:off x="468313" y="2347056"/>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t>3</a:t>
            </a:r>
          </a:p>
        </p:txBody>
      </p:sp>
      <p:sp>
        <p:nvSpPr>
          <p:cNvPr id="28" name="Rectangle 27">
            <a:extLst>
              <a:ext uri="{FF2B5EF4-FFF2-40B4-BE49-F238E27FC236}">
                <a16:creationId xmlns:a16="http://schemas.microsoft.com/office/drawing/2014/main" id="{DDA01238-AB3B-E34F-9AEA-F4E521E46353}"/>
              </a:ext>
            </a:extLst>
          </p:cNvPr>
          <p:cNvSpPr/>
          <p:nvPr userDrawn="1"/>
        </p:nvSpPr>
        <p:spPr>
          <a:xfrm>
            <a:off x="468313" y="2825229"/>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t>4</a:t>
            </a:r>
          </a:p>
        </p:txBody>
      </p:sp>
      <p:sp>
        <p:nvSpPr>
          <p:cNvPr id="29" name="Rectangle 28">
            <a:extLst>
              <a:ext uri="{FF2B5EF4-FFF2-40B4-BE49-F238E27FC236}">
                <a16:creationId xmlns:a16="http://schemas.microsoft.com/office/drawing/2014/main" id="{3964A093-D04E-9548-A592-9ADBD095FB82}"/>
              </a:ext>
            </a:extLst>
          </p:cNvPr>
          <p:cNvSpPr/>
          <p:nvPr userDrawn="1"/>
        </p:nvSpPr>
        <p:spPr>
          <a:xfrm>
            <a:off x="468313" y="3320179"/>
            <a:ext cx="431573" cy="389572"/>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t>5</a:t>
            </a:r>
          </a:p>
        </p:txBody>
      </p:sp>
      <p:sp>
        <p:nvSpPr>
          <p:cNvPr id="30" name="Rectangle 29">
            <a:extLst>
              <a:ext uri="{FF2B5EF4-FFF2-40B4-BE49-F238E27FC236}">
                <a16:creationId xmlns:a16="http://schemas.microsoft.com/office/drawing/2014/main" id="{37FAEEF9-51BD-7547-9D28-C4D1709E8B36}"/>
              </a:ext>
            </a:extLst>
          </p:cNvPr>
          <p:cNvSpPr/>
          <p:nvPr userDrawn="1"/>
        </p:nvSpPr>
        <p:spPr>
          <a:xfrm>
            <a:off x="468313" y="3806741"/>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t>6</a:t>
            </a:r>
          </a:p>
        </p:txBody>
      </p:sp>
      <p:sp>
        <p:nvSpPr>
          <p:cNvPr id="31" name="Rectangle 30">
            <a:extLst>
              <a:ext uri="{FF2B5EF4-FFF2-40B4-BE49-F238E27FC236}">
                <a16:creationId xmlns:a16="http://schemas.microsoft.com/office/drawing/2014/main" id="{9B5306E0-61DD-104F-93DD-9C840B7CDCA6}"/>
              </a:ext>
            </a:extLst>
          </p:cNvPr>
          <p:cNvSpPr/>
          <p:nvPr userDrawn="1"/>
        </p:nvSpPr>
        <p:spPr>
          <a:xfrm>
            <a:off x="468313" y="4284913"/>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t>7</a:t>
            </a:r>
          </a:p>
        </p:txBody>
      </p:sp>
    </p:spTree>
    <p:extLst>
      <p:ext uri="{BB962C8B-B14F-4D97-AF65-F5344CB8AC3E}">
        <p14:creationId xmlns:p14="http://schemas.microsoft.com/office/powerpoint/2010/main" val="42234427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6_TOC Slide - Main">
    <p:spTree>
      <p:nvGrpSpPr>
        <p:cNvPr id="1" name=""/>
        <p:cNvGrpSpPr/>
        <p:nvPr/>
      </p:nvGrpSpPr>
      <p:grpSpPr>
        <a:xfrm>
          <a:off x="0" y="0"/>
          <a:ext cx="0" cy="0"/>
          <a:chOff x="0" y="0"/>
          <a:chExt cx="0" cy="0"/>
        </a:xfrm>
      </p:grpSpPr>
      <p:sp>
        <p:nvSpPr>
          <p:cNvPr id="4" name="TextBox 3"/>
          <p:cNvSpPr txBox="1"/>
          <p:nvPr userDrawn="1"/>
        </p:nvSpPr>
        <p:spPr>
          <a:xfrm>
            <a:off x="6711702"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a:t>NREL</a:t>
            </a:r>
            <a:r>
              <a:rPr lang="en-US" sz="800" baseline="0"/>
              <a:t>    </a:t>
            </a:r>
            <a:r>
              <a:rPr lang="en-US" sz="800"/>
              <a:t>|    </a:t>
            </a:r>
            <a:fld id="{BFD71CF8-5198-8441-A7C0-DC22FD64CBE4}" type="slidenum">
              <a:rPr lang="en-US" sz="800"/>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a:p>
        </p:txBody>
      </p:sp>
      <p:sp>
        <p:nvSpPr>
          <p:cNvPr id="2" name="Title 1"/>
          <p:cNvSpPr>
            <a:spLocks noGrp="1"/>
          </p:cNvSpPr>
          <p:nvPr>
            <p:ph type="title" hasCustomPrompt="1"/>
          </p:nvPr>
        </p:nvSpPr>
        <p:spPr>
          <a:xfrm>
            <a:off x="457200" y="0"/>
            <a:ext cx="3214914" cy="1200151"/>
          </a:xfrm>
        </p:spPr>
        <p:txBody>
          <a:bodyPr/>
          <a:lstStyle/>
          <a:p>
            <a:r>
              <a:rPr lang="en-US"/>
              <a:t>Contents</a:t>
            </a:r>
          </a:p>
        </p:txBody>
      </p:sp>
      <p:sp>
        <p:nvSpPr>
          <p:cNvPr id="34" name="Text Placeholder 6"/>
          <p:cNvSpPr>
            <a:spLocks noGrp="1"/>
          </p:cNvSpPr>
          <p:nvPr>
            <p:ph type="body" sz="quarter" idx="11" hasCustomPrompt="1"/>
          </p:nvPr>
        </p:nvSpPr>
        <p:spPr>
          <a:xfrm>
            <a:off x="983661" y="1387198"/>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dirty="0"/>
              <a:t>Section Name</a:t>
            </a:r>
          </a:p>
        </p:txBody>
      </p:sp>
      <p:cxnSp>
        <p:nvCxnSpPr>
          <p:cNvPr id="37" name="Straight Connector 36"/>
          <p:cNvCxnSpPr/>
          <p:nvPr userDrawn="1"/>
        </p:nvCxnSpPr>
        <p:spPr>
          <a:xfrm>
            <a:off x="983661" y="1776770"/>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38" name="Text Placeholder 6"/>
          <p:cNvSpPr>
            <a:spLocks noGrp="1"/>
          </p:cNvSpPr>
          <p:nvPr>
            <p:ph type="body" sz="quarter" idx="19" hasCustomPrompt="1"/>
          </p:nvPr>
        </p:nvSpPr>
        <p:spPr>
          <a:xfrm>
            <a:off x="983661" y="1866532"/>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40" name="Straight Connector 39"/>
          <p:cNvCxnSpPr/>
          <p:nvPr userDrawn="1"/>
        </p:nvCxnSpPr>
        <p:spPr>
          <a:xfrm>
            <a:off x="983661" y="2256104"/>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42" name="Text Placeholder 6"/>
          <p:cNvSpPr>
            <a:spLocks noGrp="1"/>
          </p:cNvSpPr>
          <p:nvPr>
            <p:ph type="body" sz="quarter" idx="21" hasCustomPrompt="1"/>
          </p:nvPr>
        </p:nvSpPr>
        <p:spPr>
          <a:xfrm>
            <a:off x="983661" y="2351089"/>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44" name="Straight Connector 43"/>
          <p:cNvCxnSpPr/>
          <p:nvPr userDrawn="1"/>
        </p:nvCxnSpPr>
        <p:spPr>
          <a:xfrm>
            <a:off x="983661" y="2740661"/>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49" name="Text Placeholder 6"/>
          <p:cNvSpPr>
            <a:spLocks noGrp="1"/>
          </p:cNvSpPr>
          <p:nvPr>
            <p:ph type="body" sz="quarter" idx="23" hasCustomPrompt="1"/>
          </p:nvPr>
        </p:nvSpPr>
        <p:spPr>
          <a:xfrm>
            <a:off x="983661" y="2836648"/>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51" name="Straight Connector 50"/>
          <p:cNvCxnSpPr/>
          <p:nvPr userDrawn="1"/>
        </p:nvCxnSpPr>
        <p:spPr>
          <a:xfrm>
            <a:off x="983661" y="3226220"/>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2" name="Text Placeholder 6"/>
          <p:cNvSpPr>
            <a:spLocks noGrp="1"/>
          </p:cNvSpPr>
          <p:nvPr>
            <p:ph type="body" sz="quarter" idx="25" hasCustomPrompt="1"/>
          </p:nvPr>
        </p:nvSpPr>
        <p:spPr>
          <a:xfrm>
            <a:off x="983661" y="3328432"/>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54" name="Straight Connector 53"/>
          <p:cNvCxnSpPr/>
          <p:nvPr userDrawn="1"/>
        </p:nvCxnSpPr>
        <p:spPr>
          <a:xfrm>
            <a:off x="983661" y="3718004"/>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5" name="Text Placeholder 6"/>
          <p:cNvSpPr>
            <a:spLocks noGrp="1"/>
          </p:cNvSpPr>
          <p:nvPr>
            <p:ph type="body" sz="quarter" idx="27" hasCustomPrompt="1"/>
          </p:nvPr>
        </p:nvSpPr>
        <p:spPr>
          <a:xfrm>
            <a:off x="983661" y="3813991"/>
            <a:ext cx="5164903" cy="389572"/>
          </a:xfrm>
          <a:prstGeom prst="rect">
            <a:avLst/>
          </a:prstGeom>
        </p:spPr>
        <p:txBody>
          <a:bodyPr vert="horz" wrap="none" lIns="0" tIns="0" rIns="0" bIns="0" anchor="ctr" anchorCtr="0"/>
          <a:lstStyle>
            <a:lvl1pPr marL="0" indent="0">
              <a:buNone/>
              <a:defRPr sz="2000" b="1">
                <a:solidFill>
                  <a:srgbClr val="333333"/>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57" name="Straight Connector 56"/>
          <p:cNvCxnSpPr/>
          <p:nvPr userDrawn="1"/>
        </p:nvCxnSpPr>
        <p:spPr>
          <a:xfrm>
            <a:off x="983661" y="4203563"/>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8" name="Text Placeholder 6"/>
          <p:cNvSpPr>
            <a:spLocks noGrp="1"/>
          </p:cNvSpPr>
          <p:nvPr>
            <p:ph type="body" sz="quarter" idx="29" hasCustomPrompt="1"/>
          </p:nvPr>
        </p:nvSpPr>
        <p:spPr>
          <a:xfrm>
            <a:off x="983661" y="4299549"/>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60" name="Straight Connector 59"/>
          <p:cNvCxnSpPr/>
          <p:nvPr userDrawn="1"/>
        </p:nvCxnSpPr>
        <p:spPr>
          <a:xfrm>
            <a:off x="983661" y="4689121"/>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3" name="Rectangle 2">
            <a:extLst>
              <a:ext uri="{FF2B5EF4-FFF2-40B4-BE49-F238E27FC236}">
                <a16:creationId xmlns:a16="http://schemas.microsoft.com/office/drawing/2014/main" id="{27146A4F-6A3F-EF4B-929E-5836F6BDE5E3}"/>
              </a:ext>
            </a:extLst>
          </p:cNvPr>
          <p:cNvSpPr/>
          <p:nvPr userDrawn="1"/>
        </p:nvSpPr>
        <p:spPr>
          <a:xfrm>
            <a:off x="468313" y="1390711"/>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t>1</a:t>
            </a:r>
          </a:p>
        </p:txBody>
      </p:sp>
      <p:sp>
        <p:nvSpPr>
          <p:cNvPr id="26" name="Rectangle 25">
            <a:extLst>
              <a:ext uri="{FF2B5EF4-FFF2-40B4-BE49-F238E27FC236}">
                <a16:creationId xmlns:a16="http://schemas.microsoft.com/office/drawing/2014/main" id="{539E3358-3387-0344-A4E5-7F543009BFF7}"/>
              </a:ext>
            </a:extLst>
          </p:cNvPr>
          <p:cNvSpPr/>
          <p:nvPr userDrawn="1"/>
        </p:nvSpPr>
        <p:spPr>
          <a:xfrm>
            <a:off x="468313" y="1868884"/>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t>2</a:t>
            </a:r>
          </a:p>
        </p:txBody>
      </p:sp>
      <p:sp>
        <p:nvSpPr>
          <p:cNvPr id="27" name="Rectangle 26">
            <a:extLst>
              <a:ext uri="{FF2B5EF4-FFF2-40B4-BE49-F238E27FC236}">
                <a16:creationId xmlns:a16="http://schemas.microsoft.com/office/drawing/2014/main" id="{C386C688-264C-8644-BF91-47516BE962DC}"/>
              </a:ext>
            </a:extLst>
          </p:cNvPr>
          <p:cNvSpPr/>
          <p:nvPr userDrawn="1"/>
        </p:nvSpPr>
        <p:spPr>
          <a:xfrm>
            <a:off x="468313" y="2347056"/>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t>3</a:t>
            </a:r>
          </a:p>
        </p:txBody>
      </p:sp>
      <p:sp>
        <p:nvSpPr>
          <p:cNvPr id="28" name="Rectangle 27">
            <a:extLst>
              <a:ext uri="{FF2B5EF4-FFF2-40B4-BE49-F238E27FC236}">
                <a16:creationId xmlns:a16="http://schemas.microsoft.com/office/drawing/2014/main" id="{DDA01238-AB3B-E34F-9AEA-F4E521E46353}"/>
              </a:ext>
            </a:extLst>
          </p:cNvPr>
          <p:cNvSpPr/>
          <p:nvPr userDrawn="1"/>
        </p:nvSpPr>
        <p:spPr>
          <a:xfrm>
            <a:off x="468313" y="2825229"/>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t>4</a:t>
            </a:r>
          </a:p>
        </p:txBody>
      </p:sp>
      <p:sp>
        <p:nvSpPr>
          <p:cNvPr id="29" name="Rectangle 28">
            <a:extLst>
              <a:ext uri="{FF2B5EF4-FFF2-40B4-BE49-F238E27FC236}">
                <a16:creationId xmlns:a16="http://schemas.microsoft.com/office/drawing/2014/main" id="{3964A093-D04E-9548-A592-9ADBD095FB82}"/>
              </a:ext>
            </a:extLst>
          </p:cNvPr>
          <p:cNvSpPr/>
          <p:nvPr userDrawn="1"/>
        </p:nvSpPr>
        <p:spPr>
          <a:xfrm>
            <a:off x="468313" y="3320179"/>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t>5</a:t>
            </a:r>
          </a:p>
        </p:txBody>
      </p:sp>
      <p:sp>
        <p:nvSpPr>
          <p:cNvPr id="30" name="Rectangle 29">
            <a:extLst>
              <a:ext uri="{FF2B5EF4-FFF2-40B4-BE49-F238E27FC236}">
                <a16:creationId xmlns:a16="http://schemas.microsoft.com/office/drawing/2014/main" id="{37FAEEF9-51BD-7547-9D28-C4D1709E8B36}"/>
              </a:ext>
            </a:extLst>
          </p:cNvPr>
          <p:cNvSpPr/>
          <p:nvPr userDrawn="1"/>
        </p:nvSpPr>
        <p:spPr>
          <a:xfrm>
            <a:off x="468313" y="3806741"/>
            <a:ext cx="431573" cy="389572"/>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t>6</a:t>
            </a:r>
          </a:p>
        </p:txBody>
      </p:sp>
      <p:sp>
        <p:nvSpPr>
          <p:cNvPr id="31" name="Rectangle 30">
            <a:extLst>
              <a:ext uri="{FF2B5EF4-FFF2-40B4-BE49-F238E27FC236}">
                <a16:creationId xmlns:a16="http://schemas.microsoft.com/office/drawing/2014/main" id="{9B5306E0-61DD-104F-93DD-9C840B7CDCA6}"/>
              </a:ext>
            </a:extLst>
          </p:cNvPr>
          <p:cNvSpPr/>
          <p:nvPr userDrawn="1"/>
        </p:nvSpPr>
        <p:spPr>
          <a:xfrm>
            <a:off x="468313" y="4284913"/>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t>7</a:t>
            </a:r>
          </a:p>
        </p:txBody>
      </p:sp>
    </p:spTree>
    <p:extLst>
      <p:ext uri="{BB962C8B-B14F-4D97-AF65-F5344CB8AC3E}">
        <p14:creationId xmlns:p14="http://schemas.microsoft.com/office/powerpoint/2010/main" val="15676175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7_TOC Slide - Main">
    <p:spTree>
      <p:nvGrpSpPr>
        <p:cNvPr id="1" name=""/>
        <p:cNvGrpSpPr/>
        <p:nvPr/>
      </p:nvGrpSpPr>
      <p:grpSpPr>
        <a:xfrm>
          <a:off x="0" y="0"/>
          <a:ext cx="0" cy="0"/>
          <a:chOff x="0" y="0"/>
          <a:chExt cx="0" cy="0"/>
        </a:xfrm>
      </p:grpSpPr>
      <p:sp>
        <p:nvSpPr>
          <p:cNvPr id="4" name="TextBox 3"/>
          <p:cNvSpPr txBox="1"/>
          <p:nvPr userDrawn="1"/>
        </p:nvSpPr>
        <p:spPr>
          <a:xfrm>
            <a:off x="6711702"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a:t>NREL</a:t>
            </a:r>
            <a:r>
              <a:rPr lang="en-US" sz="800" baseline="0"/>
              <a:t>    </a:t>
            </a:r>
            <a:r>
              <a:rPr lang="en-US" sz="800"/>
              <a:t>|    </a:t>
            </a:r>
            <a:fld id="{BFD71CF8-5198-8441-A7C0-DC22FD64CBE4}" type="slidenum">
              <a:rPr lang="en-US" sz="800"/>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a:p>
        </p:txBody>
      </p:sp>
      <p:sp>
        <p:nvSpPr>
          <p:cNvPr id="2" name="Title 1"/>
          <p:cNvSpPr>
            <a:spLocks noGrp="1"/>
          </p:cNvSpPr>
          <p:nvPr>
            <p:ph type="title" hasCustomPrompt="1"/>
          </p:nvPr>
        </p:nvSpPr>
        <p:spPr>
          <a:xfrm>
            <a:off x="457200" y="0"/>
            <a:ext cx="3214914" cy="1200151"/>
          </a:xfrm>
        </p:spPr>
        <p:txBody>
          <a:bodyPr/>
          <a:lstStyle/>
          <a:p>
            <a:r>
              <a:rPr lang="en-US"/>
              <a:t>Contents</a:t>
            </a:r>
          </a:p>
        </p:txBody>
      </p:sp>
      <p:sp>
        <p:nvSpPr>
          <p:cNvPr id="34" name="Text Placeholder 6"/>
          <p:cNvSpPr>
            <a:spLocks noGrp="1"/>
          </p:cNvSpPr>
          <p:nvPr>
            <p:ph type="body" sz="quarter" idx="11" hasCustomPrompt="1"/>
          </p:nvPr>
        </p:nvSpPr>
        <p:spPr>
          <a:xfrm>
            <a:off x="983661" y="1387198"/>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dirty="0"/>
              <a:t>Section Name</a:t>
            </a:r>
          </a:p>
        </p:txBody>
      </p:sp>
      <p:cxnSp>
        <p:nvCxnSpPr>
          <p:cNvPr id="37" name="Straight Connector 36"/>
          <p:cNvCxnSpPr/>
          <p:nvPr userDrawn="1"/>
        </p:nvCxnSpPr>
        <p:spPr>
          <a:xfrm>
            <a:off x="983661" y="1776770"/>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38" name="Text Placeholder 6"/>
          <p:cNvSpPr>
            <a:spLocks noGrp="1"/>
          </p:cNvSpPr>
          <p:nvPr>
            <p:ph type="body" sz="quarter" idx="19" hasCustomPrompt="1"/>
          </p:nvPr>
        </p:nvSpPr>
        <p:spPr>
          <a:xfrm>
            <a:off x="983661" y="1866532"/>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40" name="Straight Connector 39"/>
          <p:cNvCxnSpPr/>
          <p:nvPr userDrawn="1"/>
        </p:nvCxnSpPr>
        <p:spPr>
          <a:xfrm>
            <a:off x="983661" y="2256104"/>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42" name="Text Placeholder 6"/>
          <p:cNvSpPr>
            <a:spLocks noGrp="1"/>
          </p:cNvSpPr>
          <p:nvPr>
            <p:ph type="body" sz="quarter" idx="21" hasCustomPrompt="1"/>
          </p:nvPr>
        </p:nvSpPr>
        <p:spPr>
          <a:xfrm>
            <a:off x="983661" y="2351089"/>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44" name="Straight Connector 43"/>
          <p:cNvCxnSpPr/>
          <p:nvPr userDrawn="1"/>
        </p:nvCxnSpPr>
        <p:spPr>
          <a:xfrm>
            <a:off x="983661" y="2740661"/>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49" name="Text Placeholder 6"/>
          <p:cNvSpPr>
            <a:spLocks noGrp="1"/>
          </p:cNvSpPr>
          <p:nvPr>
            <p:ph type="body" sz="quarter" idx="23" hasCustomPrompt="1"/>
          </p:nvPr>
        </p:nvSpPr>
        <p:spPr>
          <a:xfrm>
            <a:off x="983661" y="2836648"/>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51" name="Straight Connector 50"/>
          <p:cNvCxnSpPr/>
          <p:nvPr userDrawn="1"/>
        </p:nvCxnSpPr>
        <p:spPr>
          <a:xfrm>
            <a:off x="983661" y="3226220"/>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2" name="Text Placeholder 6"/>
          <p:cNvSpPr>
            <a:spLocks noGrp="1"/>
          </p:cNvSpPr>
          <p:nvPr>
            <p:ph type="body" sz="quarter" idx="25" hasCustomPrompt="1"/>
          </p:nvPr>
        </p:nvSpPr>
        <p:spPr>
          <a:xfrm>
            <a:off x="983661" y="3328432"/>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54" name="Straight Connector 53"/>
          <p:cNvCxnSpPr/>
          <p:nvPr userDrawn="1"/>
        </p:nvCxnSpPr>
        <p:spPr>
          <a:xfrm>
            <a:off x="983661" y="3718004"/>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5" name="Text Placeholder 6"/>
          <p:cNvSpPr>
            <a:spLocks noGrp="1"/>
          </p:cNvSpPr>
          <p:nvPr>
            <p:ph type="body" sz="quarter" idx="27" hasCustomPrompt="1"/>
          </p:nvPr>
        </p:nvSpPr>
        <p:spPr>
          <a:xfrm>
            <a:off x="983661" y="3813991"/>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57" name="Straight Connector 56"/>
          <p:cNvCxnSpPr/>
          <p:nvPr userDrawn="1"/>
        </p:nvCxnSpPr>
        <p:spPr>
          <a:xfrm>
            <a:off x="983661" y="4203563"/>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8" name="Text Placeholder 6"/>
          <p:cNvSpPr>
            <a:spLocks noGrp="1"/>
          </p:cNvSpPr>
          <p:nvPr>
            <p:ph type="body" sz="quarter" idx="29" hasCustomPrompt="1"/>
          </p:nvPr>
        </p:nvSpPr>
        <p:spPr>
          <a:xfrm>
            <a:off x="983661" y="4299549"/>
            <a:ext cx="5164903" cy="389572"/>
          </a:xfrm>
          <a:prstGeom prst="rect">
            <a:avLst/>
          </a:prstGeom>
        </p:spPr>
        <p:txBody>
          <a:bodyPr vert="horz" wrap="none" lIns="0" tIns="0" rIns="0" bIns="0" anchor="ctr" anchorCtr="0"/>
          <a:lstStyle>
            <a:lvl1pPr marL="0" indent="0">
              <a:buNone/>
              <a:defRPr sz="2000" b="1">
                <a:solidFill>
                  <a:srgbClr val="333333"/>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60" name="Straight Connector 59"/>
          <p:cNvCxnSpPr/>
          <p:nvPr userDrawn="1"/>
        </p:nvCxnSpPr>
        <p:spPr>
          <a:xfrm>
            <a:off x="983661" y="4689121"/>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3" name="Rectangle 2">
            <a:extLst>
              <a:ext uri="{FF2B5EF4-FFF2-40B4-BE49-F238E27FC236}">
                <a16:creationId xmlns:a16="http://schemas.microsoft.com/office/drawing/2014/main" id="{27146A4F-6A3F-EF4B-929E-5836F6BDE5E3}"/>
              </a:ext>
            </a:extLst>
          </p:cNvPr>
          <p:cNvSpPr/>
          <p:nvPr userDrawn="1"/>
        </p:nvSpPr>
        <p:spPr>
          <a:xfrm>
            <a:off x="468313" y="1390711"/>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t>1</a:t>
            </a:r>
          </a:p>
        </p:txBody>
      </p:sp>
      <p:sp>
        <p:nvSpPr>
          <p:cNvPr id="26" name="Rectangle 25">
            <a:extLst>
              <a:ext uri="{FF2B5EF4-FFF2-40B4-BE49-F238E27FC236}">
                <a16:creationId xmlns:a16="http://schemas.microsoft.com/office/drawing/2014/main" id="{539E3358-3387-0344-A4E5-7F543009BFF7}"/>
              </a:ext>
            </a:extLst>
          </p:cNvPr>
          <p:cNvSpPr/>
          <p:nvPr userDrawn="1"/>
        </p:nvSpPr>
        <p:spPr>
          <a:xfrm>
            <a:off x="468313" y="1868884"/>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t>2</a:t>
            </a:r>
          </a:p>
        </p:txBody>
      </p:sp>
      <p:sp>
        <p:nvSpPr>
          <p:cNvPr id="27" name="Rectangle 26">
            <a:extLst>
              <a:ext uri="{FF2B5EF4-FFF2-40B4-BE49-F238E27FC236}">
                <a16:creationId xmlns:a16="http://schemas.microsoft.com/office/drawing/2014/main" id="{C386C688-264C-8644-BF91-47516BE962DC}"/>
              </a:ext>
            </a:extLst>
          </p:cNvPr>
          <p:cNvSpPr/>
          <p:nvPr userDrawn="1"/>
        </p:nvSpPr>
        <p:spPr>
          <a:xfrm>
            <a:off x="468313" y="2347056"/>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t>3</a:t>
            </a:r>
          </a:p>
        </p:txBody>
      </p:sp>
      <p:sp>
        <p:nvSpPr>
          <p:cNvPr id="28" name="Rectangle 27">
            <a:extLst>
              <a:ext uri="{FF2B5EF4-FFF2-40B4-BE49-F238E27FC236}">
                <a16:creationId xmlns:a16="http://schemas.microsoft.com/office/drawing/2014/main" id="{DDA01238-AB3B-E34F-9AEA-F4E521E46353}"/>
              </a:ext>
            </a:extLst>
          </p:cNvPr>
          <p:cNvSpPr/>
          <p:nvPr userDrawn="1"/>
        </p:nvSpPr>
        <p:spPr>
          <a:xfrm>
            <a:off x="468313" y="2825229"/>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t>4</a:t>
            </a:r>
          </a:p>
        </p:txBody>
      </p:sp>
      <p:sp>
        <p:nvSpPr>
          <p:cNvPr id="29" name="Rectangle 28">
            <a:extLst>
              <a:ext uri="{FF2B5EF4-FFF2-40B4-BE49-F238E27FC236}">
                <a16:creationId xmlns:a16="http://schemas.microsoft.com/office/drawing/2014/main" id="{3964A093-D04E-9548-A592-9ADBD095FB82}"/>
              </a:ext>
            </a:extLst>
          </p:cNvPr>
          <p:cNvSpPr/>
          <p:nvPr userDrawn="1"/>
        </p:nvSpPr>
        <p:spPr>
          <a:xfrm>
            <a:off x="468313" y="3320179"/>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t>5</a:t>
            </a:r>
          </a:p>
        </p:txBody>
      </p:sp>
      <p:sp>
        <p:nvSpPr>
          <p:cNvPr id="30" name="Rectangle 29">
            <a:extLst>
              <a:ext uri="{FF2B5EF4-FFF2-40B4-BE49-F238E27FC236}">
                <a16:creationId xmlns:a16="http://schemas.microsoft.com/office/drawing/2014/main" id="{37FAEEF9-51BD-7547-9D28-C4D1709E8B36}"/>
              </a:ext>
            </a:extLst>
          </p:cNvPr>
          <p:cNvSpPr/>
          <p:nvPr userDrawn="1"/>
        </p:nvSpPr>
        <p:spPr>
          <a:xfrm>
            <a:off x="468313" y="3806741"/>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t>6</a:t>
            </a:r>
          </a:p>
        </p:txBody>
      </p:sp>
      <p:sp>
        <p:nvSpPr>
          <p:cNvPr id="31" name="Rectangle 30">
            <a:extLst>
              <a:ext uri="{FF2B5EF4-FFF2-40B4-BE49-F238E27FC236}">
                <a16:creationId xmlns:a16="http://schemas.microsoft.com/office/drawing/2014/main" id="{9B5306E0-61DD-104F-93DD-9C840B7CDCA6}"/>
              </a:ext>
            </a:extLst>
          </p:cNvPr>
          <p:cNvSpPr/>
          <p:nvPr userDrawn="1"/>
        </p:nvSpPr>
        <p:spPr>
          <a:xfrm>
            <a:off x="468313" y="4284913"/>
            <a:ext cx="431573" cy="389572"/>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t>7</a:t>
            </a:r>
          </a:p>
        </p:txBody>
      </p:sp>
    </p:spTree>
    <p:extLst>
      <p:ext uri="{BB962C8B-B14F-4D97-AF65-F5344CB8AC3E}">
        <p14:creationId xmlns:p14="http://schemas.microsoft.com/office/powerpoint/2010/main" val="470116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ransition Slide - White">
    <p:spTree>
      <p:nvGrpSpPr>
        <p:cNvPr id="1" name=""/>
        <p:cNvGrpSpPr/>
        <p:nvPr/>
      </p:nvGrpSpPr>
      <p:grpSpPr>
        <a:xfrm>
          <a:off x="0" y="0"/>
          <a:ext cx="0" cy="0"/>
          <a:chOff x="0" y="0"/>
          <a:chExt cx="0" cy="0"/>
        </a:xfrm>
      </p:grpSpPr>
      <p:sp>
        <p:nvSpPr>
          <p:cNvPr id="3" name="Text Placeholder 7"/>
          <p:cNvSpPr>
            <a:spLocks noGrp="1"/>
          </p:cNvSpPr>
          <p:nvPr>
            <p:ph type="body" sz="quarter" idx="10" hasCustomPrompt="1"/>
          </p:nvPr>
        </p:nvSpPr>
        <p:spPr>
          <a:xfrm>
            <a:off x="467454" y="1252017"/>
            <a:ext cx="3952146" cy="1348326"/>
          </a:xfrm>
        </p:spPr>
        <p:txBody>
          <a:bodyPr anchor="b" anchorCtr="0">
            <a:noAutofit/>
          </a:bodyPr>
          <a:lstStyle>
            <a:lvl1pPr marL="0" indent="0">
              <a:buNone/>
              <a:defRPr sz="3000"/>
            </a:lvl1pPr>
          </a:lstStyle>
          <a:p>
            <a:pPr lvl="0"/>
            <a:r>
              <a:rPr lang="en-US"/>
              <a:t>Transition Slide Title</a:t>
            </a:r>
          </a:p>
        </p:txBody>
      </p:sp>
      <p:cxnSp>
        <p:nvCxnSpPr>
          <p:cNvPr id="4" name="Straight Connector 3"/>
          <p:cNvCxnSpPr/>
          <p:nvPr userDrawn="1"/>
        </p:nvCxnSpPr>
        <p:spPr>
          <a:xfrm>
            <a:off x="570335" y="2780783"/>
            <a:ext cx="4574979" cy="0"/>
          </a:xfrm>
          <a:prstGeom prst="line">
            <a:avLst/>
          </a:prstGeom>
          <a:ln w="28575"/>
          <a:effectLst/>
        </p:spPr>
        <p:style>
          <a:lnRef idx="2">
            <a:schemeClr val="accent1"/>
          </a:lnRef>
          <a:fillRef idx="0">
            <a:schemeClr val="accent1"/>
          </a:fillRef>
          <a:effectRef idx="1">
            <a:schemeClr val="accent1"/>
          </a:effectRef>
          <a:fontRef idx="minor">
            <a:schemeClr val="tx1"/>
          </a:fontRef>
        </p:style>
      </p:cxnSp>
      <p:sp>
        <p:nvSpPr>
          <p:cNvPr id="5" name="Text Placeholder 14"/>
          <p:cNvSpPr>
            <a:spLocks noGrp="1"/>
          </p:cNvSpPr>
          <p:nvPr>
            <p:ph type="body" sz="quarter" idx="11" hasCustomPrompt="1"/>
          </p:nvPr>
        </p:nvSpPr>
        <p:spPr>
          <a:xfrm>
            <a:off x="467455" y="2961483"/>
            <a:ext cx="3952712" cy="1101551"/>
          </a:xfrm>
        </p:spPr>
        <p:txBody>
          <a:bodyPr>
            <a:noAutofit/>
          </a:bodyPr>
          <a:lstStyle>
            <a:lvl1pPr marL="0" indent="0">
              <a:spcBef>
                <a:spcPts val="400"/>
              </a:spcBef>
              <a:buNone/>
              <a:defRPr sz="1800" baseline="0"/>
            </a:lvl1pPr>
            <a:lvl2pPr marL="457200" indent="0">
              <a:buNone/>
              <a:defRPr/>
            </a:lvl2pPr>
            <a:lvl3pPr marL="914400" indent="0">
              <a:buNone/>
              <a:defRPr/>
            </a:lvl3pPr>
            <a:lvl4pPr marL="1371600" indent="0">
              <a:buNone/>
              <a:defRPr/>
            </a:lvl4pPr>
            <a:lvl5pPr marL="1828800" indent="0">
              <a:buNone/>
              <a:defRPr/>
            </a:lvl5pPr>
          </a:lstStyle>
          <a:p>
            <a:pPr lvl="0"/>
            <a:r>
              <a:rPr lang="en-US" dirty="0"/>
              <a:t>Subtitle or additional text</a:t>
            </a:r>
          </a:p>
        </p:txBody>
      </p:sp>
    </p:spTree>
    <p:extLst>
      <p:ext uri="{BB962C8B-B14F-4D97-AF65-F5344CB8AC3E}">
        <p14:creationId xmlns:p14="http://schemas.microsoft.com/office/powerpoint/2010/main" val="281122996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ransition Slide - Blue">
    <p:spTree>
      <p:nvGrpSpPr>
        <p:cNvPr id="1" name=""/>
        <p:cNvGrpSpPr/>
        <p:nvPr/>
      </p:nvGrpSpPr>
      <p:grpSpPr>
        <a:xfrm>
          <a:off x="0" y="0"/>
          <a:ext cx="0" cy="0"/>
          <a:chOff x="0" y="0"/>
          <a:chExt cx="0" cy="0"/>
        </a:xfrm>
      </p:grpSpPr>
      <p:sp>
        <p:nvSpPr>
          <p:cNvPr id="6" name="Rectangle 5"/>
          <p:cNvSpPr/>
          <p:nvPr userDrawn="1"/>
        </p:nvSpPr>
        <p:spPr>
          <a:xfrm>
            <a:off x="0" y="0"/>
            <a:ext cx="9144000" cy="51435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Text Placeholder 7"/>
          <p:cNvSpPr>
            <a:spLocks noGrp="1"/>
          </p:cNvSpPr>
          <p:nvPr>
            <p:ph type="body" sz="quarter" idx="10" hasCustomPrompt="1"/>
          </p:nvPr>
        </p:nvSpPr>
        <p:spPr>
          <a:xfrm>
            <a:off x="467454" y="1252017"/>
            <a:ext cx="3952146" cy="1348326"/>
          </a:xfrm>
        </p:spPr>
        <p:txBody>
          <a:bodyPr anchor="b" anchorCtr="0">
            <a:noAutofit/>
          </a:bodyPr>
          <a:lstStyle>
            <a:lvl1pPr marL="0" indent="0">
              <a:buNone/>
              <a:defRPr sz="3000">
                <a:solidFill>
                  <a:srgbClr val="FFFFFF"/>
                </a:solidFill>
              </a:defRPr>
            </a:lvl1pPr>
          </a:lstStyle>
          <a:p>
            <a:pPr lvl="0"/>
            <a:r>
              <a:rPr lang="en-US"/>
              <a:t>Transition Slide Title</a:t>
            </a:r>
          </a:p>
        </p:txBody>
      </p:sp>
      <p:cxnSp>
        <p:nvCxnSpPr>
          <p:cNvPr id="4" name="Straight Connector 3"/>
          <p:cNvCxnSpPr/>
          <p:nvPr userDrawn="1"/>
        </p:nvCxnSpPr>
        <p:spPr>
          <a:xfrm>
            <a:off x="570335" y="2780783"/>
            <a:ext cx="4574979" cy="0"/>
          </a:xfrm>
          <a:prstGeom prst="line">
            <a:avLst/>
          </a:prstGeom>
          <a:ln w="28575"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5" name="Text Placeholder 14"/>
          <p:cNvSpPr>
            <a:spLocks noGrp="1"/>
          </p:cNvSpPr>
          <p:nvPr>
            <p:ph type="body" sz="quarter" idx="11" hasCustomPrompt="1"/>
          </p:nvPr>
        </p:nvSpPr>
        <p:spPr>
          <a:xfrm>
            <a:off x="467455" y="2961483"/>
            <a:ext cx="3952712" cy="1101551"/>
          </a:xfrm>
        </p:spPr>
        <p:txBody>
          <a:bodyPr>
            <a:noAutofit/>
          </a:bodyPr>
          <a:lstStyle>
            <a:lvl1pPr marL="0" indent="0">
              <a:spcBef>
                <a:spcPts val="400"/>
              </a:spcBef>
              <a:buNone/>
              <a:defRPr sz="1800" baseline="0">
                <a:solidFill>
                  <a:srgbClr val="FFFFFF"/>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Subtitle or additional text</a:t>
            </a:r>
          </a:p>
        </p:txBody>
      </p:sp>
    </p:spTree>
    <p:extLst>
      <p:ext uri="{BB962C8B-B14F-4D97-AF65-F5344CB8AC3E}">
        <p14:creationId xmlns:p14="http://schemas.microsoft.com/office/powerpoint/2010/main" val="1941126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Key Messaging - Large Photo">
    <p:spTree>
      <p:nvGrpSpPr>
        <p:cNvPr id="1" name=""/>
        <p:cNvGrpSpPr/>
        <p:nvPr/>
      </p:nvGrpSpPr>
      <p:grpSpPr>
        <a:xfrm>
          <a:off x="0" y="0"/>
          <a:ext cx="0" cy="0"/>
          <a:chOff x="0" y="0"/>
          <a:chExt cx="0" cy="0"/>
        </a:xfrm>
      </p:grpSpPr>
      <p:sp>
        <p:nvSpPr>
          <p:cNvPr id="4" name="Picture Placeholder 3"/>
          <p:cNvSpPr>
            <a:spLocks noGrp="1"/>
          </p:cNvSpPr>
          <p:nvPr>
            <p:ph type="pic" sz="quarter" idx="10" hasCustomPrompt="1"/>
          </p:nvPr>
        </p:nvSpPr>
        <p:spPr>
          <a:xfrm>
            <a:off x="0" y="0"/>
            <a:ext cx="9144000" cy="5143500"/>
          </a:xfrm>
          <a:solidFill>
            <a:schemeClr val="bg1">
              <a:lumMod val="95000"/>
            </a:schemeClr>
          </a:solidFill>
        </p:spPr>
        <p:txBody>
          <a:bodyPr/>
          <a:lstStyle>
            <a:lvl1pPr marL="0" indent="0" algn="ctr">
              <a:buNone/>
              <a:defRPr baseline="0"/>
            </a:lvl1pPr>
          </a:lstStyle>
          <a:p>
            <a:r>
              <a:rPr lang="en-US"/>
              <a:t>Insert a large image here</a:t>
            </a:r>
          </a:p>
        </p:txBody>
      </p:sp>
      <p:sp>
        <p:nvSpPr>
          <p:cNvPr id="6" name="Text Placeholder 5"/>
          <p:cNvSpPr>
            <a:spLocks noGrp="1"/>
          </p:cNvSpPr>
          <p:nvPr>
            <p:ph type="body" sz="quarter" idx="11" hasCustomPrompt="1"/>
          </p:nvPr>
        </p:nvSpPr>
        <p:spPr>
          <a:xfrm>
            <a:off x="-1" y="1590675"/>
            <a:ext cx="5565779" cy="628650"/>
          </a:xfrm>
          <a:solidFill>
            <a:srgbClr val="000000">
              <a:alpha val="75000"/>
            </a:srgbClr>
          </a:solidFill>
        </p:spPr>
        <p:txBody>
          <a:bodyPr wrap="none" lIns="457200" tIns="0" rIns="457200" bIns="91440" anchor="ctr" anchorCtr="0">
            <a:noAutofit/>
          </a:bodyPr>
          <a:lstStyle>
            <a:lvl1pPr marL="0" indent="0">
              <a:buNone/>
              <a:defRPr sz="3600" baseline="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Key Messaging Slide One</a:t>
            </a:r>
          </a:p>
        </p:txBody>
      </p:sp>
      <p:sp>
        <p:nvSpPr>
          <p:cNvPr id="7" name="Text Placeholder 5"/>
          <p:cNvSpPr>
            <a:spLocks noGrp="1"/>
          </p:cNvSpPr>
          <p:nvPr>
            <p:ph type="body" sz="quarter" idx="12" hasCustomPrompt="1"/>
          </p:nvPr>
        </p:nvSpPr>
        <p:spPr>
          <a:xfrm>
            <a:off x="0" y="2281663"/>
            <a:ext cx="3747874" cy="628650"/>
          </a:xfrm>
          <a:solidFill>
            <a:srgbClr val="000000">
              <a:alpha val="75000"/>
            </a:srgbClr>
          </a:solidFill>
        </p:spPr>
        <p:txBody>
          <a:bodyPr wrap="none" lIns="457200" tIns="0" rIns="457200" bIns="91440" anchor="ctr" anchorCtr="0">
            <a:noAutofit/>
          </a:bodyPr>
          <a:lstStyle>
            <a:lvl1pPr marL="0" indent="0">
              <a:buNone/>
              <a:defRPr sz="3600" baseline="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Transition Slide</a:t>
            </a:r>
          </a:p>
        </p:txBody>
      </p:sp>
    </p:spTree>
    <p:extLst>
      <p:ext uri="{BB962C8B-B14F-4D97-AF65-F5344CB8AC3E}">
        <p14:creationId xmlns:p14="http://schemas.microsoft.com/office/powerpoint/2010/main" val="378874974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ata Slide - Char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0"/>
            <a:ext cx="3209739" cy="1699456"/>
          </a:xfrm>
        </p:spPr>
        <p:txBody>
          <a:bodyPr/>
          <a:lstStyle/>
          <a:p>
            <a:r>
              <a:rPr lang="en-US" dirty="0"/>
              <a:t>Data Slide: </a:t>
            </a:r>
            <a:br>
              <a:rPr lang="en-US" dirty="0"/>
            </a:br>
            <a:r>
              <a:rPr lang="en-US" dirty="0"/>
              <a:t>Keep Title Concise</a:t>
            </a:r>
          </a:p>
        </p:txBody>
      </p:sp>
      <p:sp>
        <p:nvSpPr>
          <p:cNvPr id="4" name="Text Placeholder 3"/>
          <p:cNvSpPr>
            <a:spLocks noGrp="1"/>
          </p:cNvSpPr>
          <p:nvPr>
            <p:ph type="body" sz="quarter" idx="10" hasCustomPrompt="1"/>
          </p:nvPr>
        </p:nvSpPr>
        <p:spPr>
          <a:xfrm>
            <a:off x="4077835" y="417513"/>
            <a:ext cx="4769303" cy="1281943"/>
          </a:xfrm>
        </p:spPr>
        <p:txBody>
          <a:bodyPr lIns="0" tIns="0" rIns="0" bIns="0" anchor="ctr" anchorCtr="0">
            <a:noAutofit/>
          </a:bodyPr>
          <a:lstStyle>
            <a:lvl1pPr marL="0" indent="0">
              <a:buNone/>
              <a:defRPr sz="2000"/>
            </a:lvl1pPr>
          </a:lstStyle>
          <a:p>
            <a:pPr lvl="0"/>
            <a:r>
              <a:rPr lang="en-US"/>
              <a:t>Summary or description text about the slide, charts, data go here.</a:t>
            </a:r>
          </a:p>
        </p:txBody>
      </p:sp>
      <p:sp>
        <p:nvSpPr>
          <p:cNvPr id="5" name="Chart Placeholder 6"/>
          <p:cNvSpPr>
            <a:spLocks noGrp="1"/>
          </p:cNvSpPr>
          <p:nvPr>
            <p:ph type="chart" sz="quarter" idx="11" hasCustomPrompt="1"/>
          </p:nvPr>
        </p:nvSpPr>
        <p:spPr>
          <a:xfrm>
            <a:off x="468313" y="2081080"/>
            <a:ext cx="1883539" cy="1436109"/>
          </a:xfrm>
          <a:prstGeom prst="rect">
            <a:avLst/>
          </a:prstGeom>
        </p:spPr>
        <p:txBody>
          <a:bodyPr vert="horz"/>
          <a:lstStyle>
            <a:lvl1pPr marL="0" indent="0">
              <a:buNone/>
              <a:defRPr sz="1200"/>
            </a:lvl1pPr>
          </a:lstStyle>
          <a:p>
            <a:r>
              <a:rPr lang="en-US"/>
              <a:t>Insert Chart</a:t>
            </a:r>
          </a:p>
        </p:txBody>
      </p:sp>
      <p:sp>
        <p:nvSpPr>
          <p:cNvPr id="10" name="Chart Placeholder 6"/>
          <p:cNvSpPr>
            <a:spLocks noGrp="1"/>
          </p:cNvSpPr>
          <p:nvPr>
            <p:ph type="chart" sz="quarter" idx="12" hasCustomPrompt="1"/>
          </p:nvPr>
        </p:nvSpPr>
        <p:spPr>
          <a:xfrm>
            <a:off x="6963599" y="2081080"/>
            <a:ext cx="1883539" cy="1436109"/>
          </a:xfrm>
          <a:prstGeom prst="rect">
            <a:avLst/>
          </a:prstGeom>
        </p:spPr>
        <p:txBody>
          <a:bodyPr vert="horz"/>
          <a:lstStyle>
            <a:lvl1pPr marL="0" indent="0">
              <a:buNone/>
              <a:defRPr sz="1200"/>
            </a:lvl1pPr>
          </a:lstStyle>
          <a:p>
            <a:r>
              <a:rPr lang="en-US"/>
              <a:t>Insert Chart</a:t>
            </a:r>
          </a:p>
        </p:txBody>
      </p:sp>
      <p:sp>
        <p:nvSpPr>
          <p:cNvPr id="11" name="Chart Placeholder 6"/>
          <p:cNvSpPr>
            <a:spLocks noGrp="1"/>
          </p:cNvSpPr>
          <p:nvPr>
            <p:ph type="chart" sz="quarter" idx="13" hasCustomPrompt="1"/>
          </p:nvPr>
        </p:nvSpPr>
        <p:spPr>
          <a:xfrm>
            <a:off x="4765926" y="2081080"/>
            <a:ext cx="1883539" cy="1436109"/>
          </a:xfrm>
          <a:prstGeom prst="rect">
            <a:avLst/>
          </a:prstGeom>
        </p:spPr>
        <p:txBody>
          <a:bodyPr vert="horz"/>
          <a:lstStyle>
            <a:lvl1pPr marL="0" indent="0">
              <a:buNone/>
              <a:defRPr sz="1200"/>
            </a:lvl1pPr>
          </a:lstStyle>
          <a:p>
            <a:r>
              <a:rPr lang="en-US"/>
              <a:t>Insert Chart</a:t>
            </a:r>
          </a:p>
        </p:txBody>
      </p:sp>
      <p:sp>
        <p:nvSpPr>
          <p:cNvPr id="12" name="Chart Placeholder 6"/>
          <p:cNvSpPr>
            <a:spLocks noGrp="1"/>
          </p:cNvSpPr>
          <p:nvPr>
            <p:ph type="chart" sz="quarter" idx="14" hasCustomPrompt="1"/>
          </p:nvPr>
        </p:nvSpPr>
        <p:spPr>
          <a:xfrm>
            <a:off x="2618059" y="2081080"/>
            <a:ext cx="1883539" cy="1436109"/>
          </a:xfrm>
          <a:prstGeom prst="rect">
            <a:avLst/>
          </a:prstGeom>
        </p:spPr>
        <p:txBody>
          <a:bodyPr vert="horz"/>
          <a:lstStyle>
            <a:lvl1pPr marL="0" indent="0">
              <a:buNone/>
              <a:defRPr sz="1200"/>
            </a:lvl1pPr>
          </a:lstStyle>
          <a:p>
            <a:r>
              <a:rPr lang="en-US"/>
              <a:t>Insert Chart</a:t>
            </a:r>
          </a:p>
        </p:txBody>
      </p:sp>
      <p:sp>
        <p:nvSpPr>
          <p:cNvPr id="14" name="Text Placeholder 13"/>
          <p:cNvSpPr>
            <a:spLocks noGrp="1"/>
          </p:cNvSpPr>
          <p:nvPr>
            <p:ph type="body" sz="quarter" idx="15" hasCustomPrompt="1"/>
          </p:nvPr>
        </p:nvSpPr>
        <p:spPr>
          <a:xfrm>
            <a:off x="468312" y="3598863"/>
            <a:ext cx="1882775" cy="266700"/>
          </a:xfrm>
        </p:spPr>
        <p:txBody>
          <a:bodyPr lIns="0" tIns="0" rIns="0" bIns="0">
            <a:noAutofit/>
          </a:bodyPr>
          <a:lstStyle>
            <a:lvl1pPr marL="0" indent="0" algn="ctr">
              <a:buNone/>
              <a:defRPr sz="1800" baseline="0"/>
            </a:lvl1pPr>
            <a:lvl2pPr>
              <a:defRPr sz="1400"/>
            </a:lvl2pPr>
            <a:lvl3pPr>
              <a:defRPr sz="1400"/>
            </a:lvl3pPr>
            <a:lvl4pPr>
              <a:defRPr sz="1400"/>
            </a:lvl4pPr>
            <a:lvl5pPr>
              <a:defRPr sz="1400"/>
            </a:lvl5pPr>
          </a:lstStyle>
          <a:p>
            <a:pPr lvl="0"/>
            <a:r>
              <a:rPr lang="en-US"/>
              <a:t>Chart Description</a:t>
            </a:r>
          </a:p>
        </p:txBody>
      </p:sp>
      <p:sp>
        <p:nvSpPr>
          <p:cNvPr id="15" name="Text Placeholder 13"/>
          <p:cNvSpPr>
            <a:spLocks noGrp="1"/>
          </p:cNvSpPr>
          <p:nvPr>
            <p:ph type="body" sz="quarter" idx="16" hasCustomPrompt="1"/>
          </p:nvPr>
        </p:nvSpPr>
        <p:spPr>
          <a:xfrm>
            <a:off x="2618823" y="3598863"/>
            <a:ext cx="1882775" cy="266700"/>
          </a:xfrm>
        </p:spPr>
        <p:txBody>
          <a:bodyPr lIns="0" tIns="0" rIns="0" bIns="0">
            <a:noAutofit/>
          </a:bodyPr>
          <a:lstStyle>
            <a:lvl1pPr marL="0" indent="0" algn="ctr">
              <a:buNone/>
              <a:defRPr sz="1800" baseline="0"/>
            </a:lvl1pPr>
            <a:lvl2pPr>
              <a:defRPr sz="1400"/>
            </a:lvl2pPr>
            <a:lvl3pPr>
              <a:defRPr sz="1400"/>
            </a:lvl3pPr>
            <a:lvl4pPr>
              <a:defRPr sz="1400"/>
            </a:lvl4pPr>
            <a:lvl5pPr>
              <a:defRPr sz="1400"/>
            </a:lvl5pPr>
          </a:lstStyle>
          <a:p>
            <a:pPr lvl="0"/>
            <a:r>
              <a:rPr lang="en-US"/>
              <a:t>Chart Description</a:t>
            </a:r>
          </a:p>
        </p:txBody>
      </p:sp>
      <p:sp>
        <p:nvSpPr>
          <p:cNvPr id="16" name="Text Placeholder 13"/>
          <p:cNvSpPr>
            <a:spLocks noGrp="1"/>
          </p:cNvSpPr>
          <p:nvPr>
            <p:ph type="body" sz="quarter" idx="17" hasCustomPrompt="1"/>
          </p:nvPr>
        </p:nvSpPr>
        <p:spPr>
          <a:xfrm>
            <a:off x="4766690" y="3598863"/>
            <a:ext cx="1882775" cy="266700"/>
          </a:xfrm>
        </p:spPr>
        <p:txBody>
          <a:bodyPr lIns="0" tIns="0" rIns="0" bIns="0">
            <a:noAutofit/>
          </a:bodyPr>
          <a:lstStyle>
            <a:lvl1pPr marL="0" indent="0" algn="ctr">
              <a:buNone/>
              <a:defRPr sz="1800" baseline="0"/>
            </a:lvl1pPr>
            <a:lvl2pPr>
              <a:defRPr sz="1400"/>
            </a:lvl2pPr>
            <a:lvl3pPr>
              <a:defRPr sz="1400"/>
            </a:lvl3pPr>
            <a:lvl4pPr>
              <a:defRPr sz="1400"/>
            </a:lvl4pPr>
            <a:lvl5pPr>
              <a:defRPr sz="1400"/>
            </a:lvl5pPr>
          </a:lstStyle>
          <a:p>
            <a:pPr lvl="0"/>
            <a:r>
              <a:rPr lang="en-US"/>
              <a:t>Chart Description</a:t>
            </a:r>
          </a:p>
        </p:txBody>
      </p:sp>
      <p:sp>
        <p:nvSpPr>
          <p:cNvPr id="17" name="Text Placeholder 13"/>
          <p:cNvSpPr>
            <a:spLocks noGrp="1"/>
          </p:cNvSpPr>
          <p:nvPr>
            <p:ph type="body" sz="quarter" idx="18" hasCustomPrompt="1"/>
          </p:nvPr>
        </p:nvSpPr>
        <p:spPr>
          <a:xfrm>
            <a:off x="6963599" y="3598863"/>
            <a:ext cx="1882775" cy="266700"/>
          </a:xfrm>
        </p:spPr>
        <p:txBody>
          <a:bodyPr lIns="0" tIns="0" rIns="0" bIns="0">
            <a:noAutofit/>
          </a:bodyPr>
          <a:lstStyle>
            <a:lvl1pPr marL="0" indent="0" algn="ctr">
              <a:buNone/>
              <a:defRPr sz="1800" baseline="0"/>
            </a:lvl1pPr>
            <a:lvl2pPr>
              <a:defRPr sz="1400"/>
            </a:lvl2pPr>
            <a:lvl3pPr>
              <a:defRPr sz="1400"/>
            </a:lvl3pPr>
            <a:lvl4pPr>
              <a:defRPr sz="1400"/>
            </a:lvl4pPr>
            <a:lvl5pPr>
              <a:defRPr sz="1400"/>
            </a:lvl5pPr>
          </a:lstStyle>
          <a:p>
            <a:pPr lvl="0"/>
            <a:r>
              <a:rPr lang="en-US"/>
              <a:t>Chart Description</a:t>
            </a:r>
          </a:p>
        </p:txBody>
      </p:sp>
      <p:sp>
        <p:nvSpPr>
          <p:cNvPr id="18" name="Text Placeholder 13"/>
          <p:cNvSpPr>
            <a:spLocks noGrp="1"/>
          </p:cNvSpPr>
          <p:nvPr>
            <p:ph type="body" sz="quarter" idx="19" hasCustomPrompt="1"/>
          </p:nvPr>
        </p:nvSpPr>
        <p:spPr>
          <a:xfrm>
            <a:off x="468312" y="4675059"/>
            <a:ext cx="1882775" cy="205197"/>
          </a:xfrm>
        </p:spPr>
        <p:txBody>
          <a:bodyPr lIns="0" tIns="0" rIns="0" bIns="0">
            <a:noAutofit/>
          </a:bodyPr>
          <a:lstStyle>
            <a:lvl1pPr marL="0" indent="0" algn="l">
              <a:buNone/>
              <a:defRPr sz="1000" baseline="0"/>
            </a:lvl1pPr>
            <a:lvl2pPr>
              <a:defRPr sz="1400"/>
            </a:lvl2pPr>
            <a:lvl3pPr>
              <a:defRPr sz="1400"/>
            </a:lvl3pPr>
            <a:lvl4pPr>
              <a:defRPr sz="1400"/>
            </a:lvl4pPr>
            <a:lvl5pPr>
              <a:defRPr sz="1400"/>
            </a:lvl5pPr>
          </a:lstStyle>
          <a:p>
            <a:pPr lvl="0"/>
            <a:r>
              <a:rPr lang="en-US"/>
              <a:t>Data citation</a:t>
            </a:r>
          </a:p>
        </p:txBody>
      </p:sp>
      <p:sp>
        <p:nvSpPr>
          <p:cNvPr id="19" name="TextBox 18"/>
          <p:cNvSpPr txBox="1"/>
          <p:nvPr userDrawn="1"/>
        </p:nvSpPr>
        <p:spPr>
          <a:xfrm>
            <a:off x="6711696"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dirty="0"/>
              <a:t>NREL</a:t>
            </a:r>
            <a:r>
              <a:rPr lang="en-US" sz="800" baseline="0" dirty="0"/>
              <a:t>    </a:t>
            </a:r>
            <a:r>
              <a:rPr lang="en-US" sz="800" dirty="0"/>
              <a:t>|    </a:t>
            </a:r>
            <a:fld id="{BFD71CF8-5198-8441-A7C0-DC22FD64CBE4}" type="slidenum">
              <a:rPr lang="en-US" sz="800"/>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dirty="0"/>
          </a:p>
        </p:txBody>
      </p:sp>
    </p:spTree>
    <p:extLst>
      <p:ext uri="{BB962C8B-B14F-4D97-AF65-F5344CB8AC3E}">
        <p14:creationId xmlns:p14="http://schemas.microsoft.com/office/powerpoint/2010/main" val="13329696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 Simpl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5C022B7-5BE4-604A-922C-807F5E7F253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143999" cy="5143500"/>
          </a:xfrm>
          <a:prstGeom prst="rect">
            <a:avLst/>
          </a:prstGeom>
        </p:spPr>
      </p:pic>
      <p:sp>
        <p:nvSpPr>
          <p:cNvPr id="8" name="Text Placeholder 7"/>
          <p:cNvSpPr>
            <a:spLocks noGrp="1"/>
          </p:cNvSpPr>
          <p:nvPr>
            <p:ph type="body" sz="quarter" idx="10" hasCustomPrompt="1"/>
          </p:nvPr>
        </p:nvSpPr>
        <p:spPr>
          <a:xfrm>
            <a:off x="3736975" y="1252017"/>
            <a:ext cx="4322144" cy="1348326"/>
          </a:xfrm>
        </p:spPr>
        <p:txBody>
          <a:bodyPr anchor="b" anchorCtr="0">
            <a:noAutofit/>
          </a:bodyPr>
          <a:lstStyle>
            <a:lvl1pPr marL="0" indent="0">
              <a:buNone/>
              <a:defRPr sz="3000"/>
            </a:lvl1pPr>
          </a:lstStyle>
          <a:p>
            <a:pPr lvl="0"/>
            <a:r>
              <a:rPr lang="en-US"/>
              <a:t>Title</a:t>
            </a:r>
          </a:p>
        </p:txBody>
      </p:sp>
      <p:sp>
        <p:nvSpPr>
          <p:cNvPr id="15" name="Text Placeholder 14"/>
          <p:cNvSpPr>
            <a:spLocks noGrp="1"/>
          </p:cNvSpPr>
          <p:nvPr>
            <p:ph type="body" sz="quarter" idx="11" hasCustomPrompt="1"/>
          </p:nvPr>
        </p:nvSpPr>
        <p:spPr>
          <a:xfrm>
            <a:off x="3736975" y="2961483"/>
            <a:ext cx="4322763" cy="1101551"/>
          </a:xfrm>
        </p:spPr>
        <p:txBody>
          <a:bodyPr>
            <a:noAutofit/>
          </a:bodyPr>
          <a:lstStyle>
            <a:lvl1pPr marL="0" indent="0">
              <a:spcBef>
                <a:spcPts val="400"/>
              </a:spcBef>
              <a:buNone/>
              <a:defRPr sz="1800" baseline="0"/>
            </a:lvl1pPr>
            <a:lvl2pPr marL="457200" indent="0">
              <a:buNone/>
              <a:defRPr/>
            </a:lvl2pPr>
            <a:lvl3pPr marL="914400" indent="0">
              <a:buNone/>
              <a:defRPr/>
            </a:lvl3pPr>
            <a:lvl4pPr marL="1371600" indent="0">
              <a:buNone/>
              <a:defRPr/>
            </a:lvl4pPr>
            <a:lvl5pPr marL="1828800" indent="0">
              <a:buNone/>
              <a:defRPr/>
            </a:lvl5pPr>
          </a:lstStyle>
          <a:p>
            <a:pPr lvl="0"/>
            <a:r>
              <a:rPr lang="en-US" dirty="0"/>
              <a:t>Presenter Name</a:t>
            </a:r>
          </a:p>
          <a:p>
            <a:pPr lvl="0"/>
            <a:r>
              <a:rPr lang="en-US" dirty="0"/>
              <a:t>Venue or Organization</a:t>
            </a:r>
          </a:p>
          <a:p>
            <a:pPr lvl="0"/>
            <a:r>
              <a:rPr lang="en-US" dirty="0"/>
              <a:t>Date</a:t>
            </a:r>
          </a:p>
        </p:txBody>
      </p:sp>
      <p:pic>
        <p:nvPicPr>
          <p:cNvPr id="7" name="Graphic 6">
            <a:extLst>
              <a:ext uri="{FF2B5EF4-FFF2-40B4-BE49-F238E27FC236}">
                <a16:creationId xmlns:a16="http://schemas.microsoft.com/office/drawing/2014/main" id="{63528C9F-D43C-8E4B-8E26-1B7ED4C7506D}"/>
              </a:ext>
            </a:extLst>
          </p:cNvPr>
          <p:cNvPicPr>
            <a:picLocks noChangeAspect="1"/>
          </p:cNvPicPr>
          <p:nvPr userDrawn="1"/>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467454" y="0"/>
            <a:ext cx="2331892" cy="1092307"/>
          </a:xfrm>
          <a:prstGeom prst="rect">
            <a:avLst/>
          </a:prstGeom>
        </p:spPr>
      </p:pic>
    </p:spTree>
    <p:extLst>
      <p:ext uri="{BB962C8B-B14F-4D97-AF65-F5344CB8AC3E}">
        <p14:creationId xmlns:p14="http://schemas.microsoft.com/office/powerpoint/2010/main" val="429012719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ent Slide - Infographic Large Photo">
    <p:spTree>
      <p:nvGrpSpPr>
        <p:cNvPr id="1" name=""/>
        <p:cNvGrpSpPr/>
        <p:nvPr/>
      </p:nvGrpSpPr>
      <p:grpSpPr>
        <a:xfrm>
          <a:off x="0" y="0"/>
          <a:ext cx="0" cy="0"/>
          <a:chOff x="0" y="0"/>
          <a:chExt cx="0" cy="0"/>
        </a:xfrm>
      </p:grpSpPr>
      <p:sp>
        <p:nvSpPr>
          <p:cNvPr id="29" name="Picture Placeholder 28"/>
          <p:cNvSpPr>
            <a:spLocks noGrp="1"/>
          </p:cNvSpPr>
          <p:nvPr>
            <p:ph type="pic" sz="quarter" idx="49" hasCustomPrompt="1"/>
          </p:nvPr>
        </p:nvSpPr>
        <p:spPr>
          <a:xfrm>
            <a:off x="0" y="0"/>
            <a:ext cx="9144000" cy="5143500"/>
          </a:xfrm>
        </p:spPr>
        <p:txBody>
          <a:bodyPr>
            <a:normAutofit/>
          </a:bodyPr>
          <a:lstStyle>
            <a:lvl1pPr marL="0" indent="0" algn="r">
              <a:buNone/>
              <a:defRPr sz="1800"/>
            </a:lvl1pPr>
          </a:lstStyle>
          <a:p>
            <a:r>
              <a:rPr lang="en-US"/>
              <a:t>Insert a large image here</a:t>
            </a:r>
          </a:p>
        </p:txBody>
      </p:sp>
      <p:sp>
        <p:nvSpPr>
          <p:cNvPr id="16" name="Text Placeholder 6"/>
          <p:cNvSpPr>
            <a:spLocks noGrp="1"/>
          </p:cNvSpPr>
          <p:nvPr>
            <p:ph type="body" sz="quarter" idx="40"/>
          </p:nvPr>
        </p:nvSpPr>
        <p:spPr>
          <a:xfrm>
            <a:off x="0" y="2561212"/>
            <a:ext cx="9144000" cy="1983121"/>
          </a:xfrm>
          <a:prstGeom prst="rect">
            <a:avLst/>
          </a:prstGeom>
          <a:solidFill>
            <a:schemeClr val="bg1">
              <a:lumMod val="95000"/>
              <a:alpha val="85000"/>
            </a:schemeClr>
          </a:solidFill>
        </p:spPr>
        <p:txBody>
          <a:bodyPr vert="horz"/>
          <a:lstStyle>
            <a:lvl1pPr marL="0" indent="0" algn="ctr">
              <a:buNone/>
              <a:defRPr sz="100">
                <a:solidFill>
                  <a:srgbClr val="333333"/>
                </a:solidFill>
              </a:defRPr>
            </a:lvl1pPr>
          </a:lstStyle>
          <a:p>
            <a:pPr lvl="0"/>
            <a:r>
              <a:rPr lang="en-US"/>
              <a:t>Edit Master text styles</a:t>
            </a:r>
          </a:p>
        </p:txBody>
      </p:sp>
      <p:sp>
        <p:nvSpPr>
          <p:cNvPr id="17" name="Text Placeholder 3"/>
          <p:cNvSpPr>
            <a:spLocks noGrp="1"/>
          </p:cNvSpPr>
          <p:nvPr>
            <p:ph type="body" sz="quarter" idx="18" hasCustomPrompt="1"/>
          </p:nvPr>
        </p:nvSpPr>
        <p:spPr>
          <a:xfrm>
            <a:off x="468312" y="3793135"/>
            <a:ext cx="1336675" cy="570668"/>
          </a:xfrm>
          <a:prstGeom prst="rect">
            <a:avLst/>
          </a:prstGeom>
          <a:ln>
            <a:noFill/>
          </a:ln>
        </p:spPr>
        <p:txBody>
          <a:bodyPr vert="horz" lIns="0" tIns="0" rIns="0" bIns="0"/>
          <a:lstStyle>
            <a:lvl1pPr marL="0" indent="0" algn="ctr">
              <a:buNone/>
              <a:defRPr sz="1200" baseline="0">
                <a:solidFill>
                  <a:schemeClr val="tx1"/>
                </a:solidFil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a:t>Infographic information goes here</a:t>
            </a:r>
          </a:p>
        </p:txBody>
      </p:sp>
      <p:sp>
        <p:nvSpPr>
          <p:cNvPr id="18" name="Text Placeholder 17"/>
          <p:cNvSpPr>
            <a:spLocks noGrp="1"/>
          </p:cNvSpPr>
          <p:nvPr>
            <p:ph type="body" sz="quarter" idx="19" hasCustomPrompt="1"/>
          </p:nvPr>
        </p:nvSpPr>
        <p:spPr>
          <a:xfrm>
            <a:off x="468313" y="3389856"/>
            <a:ext cx="1336675" cy="326535"/>
          </a:xfrm>
          <a:prstGeom prst="rect">
            <a:avLst/>
          </a:prstGeom>
        </p:spPr>
        <p:txBody>
          <a:bodyPr vert="horz" lIns="0" tIns="0" rIns="0" bIns="0">
            <a:normAutofit/>
          </a:bodyPr>
          <a:lstStyle>
            <a:lvl1pPr marL="0" indent="0" algn="ctr">
              <a:buNone/>
              <a:defRPr sz="1800" baseline="0">
                <a:solidFill>
                  <a:schemeClr val="tx1"/>
                </a:solidFill>
              </a:defRPr>
            </a:lvl1pPr>
            <a:lvl2pPr marL="457200" indent="0">
              <a:buNone/>
              <a:defRPr sz="2200">
                <a:solidFill>
                  <a:srgbClr val="8DC63F"/>
                </a:solidFill>
              </a:defRPr>
            </a:lvl2pPr>
            <a:lvl3pPr marL="914400" indent="0">
              <a:buNone/>
              <a:defRPr sz="2200">
                <a:solidFill>
                  <a:srgbClr val="8DC63F"/>
                </a:solidFill>
              </a:defRPr>
            </a:lvl3pPr>
            <a:lvl4pPr marL="1371600" indent="0">
              <a:buNone/>
              <a:defRPr sz="2200">
                <a:solidFill>
                  <a:srgbClr val="8DC63F"/>
                </a:solidFill>
              </a:defRPr>
            </a:lvl4pPr>
            <a:lvl5pPr marL="1828800" indent="0">
              <a:buNone/>
              <a:defRPr sz="2200">
                <a:solidFill>
                  <a:srgbClr val="8DC63F"/>
                </a:solidFill>
              </a:defRPr>
            </a:lvl5pPr>
          </a:lstStyle>
          <a:p>
            <a:pPr lvl="0"/>
            <a:r>
              <a:rPr lang="en-US"/>
              <a:t>Emphasis Text</a:t>
            </a:r>
          </a:p>
        </p:txBody>
      </p:sp>
      <p:sp>
        <p:nvSpPr>
          <p:cNvPr id="19" name="Text Placeholder 3"/>
          <p:cNvSpPr>
            <a:spLocks noGrp="1"/>
          </p:cNvSpPr>
          <p:nvPr>
            <p:ph type="body" sz="quarter" idx="41" hasCustomPrompt="1"/>
          </p:nvPr>
        </p:nvSpPr>
        <p:spPr>
          <a:xfrm>
            <a:off x="2194869" y="3793135"/>
            <a:ext cx="1336675" cy="570668"/>
          </a:xfrm>
          <a:prstGeom prst="rect">
            <a:avLst/>
          </a:prstGeom>
          <a:ln>
            <a:noFill/>
          </a:ln>
        </p:spPr>
        <p:txBody>
          <a:bodyPr vert="horz" lIns="0" tIns="0" rIns="0" bIns="0"/>
          <a:lstStyle>
            <a:lvl1pPr marL="0" indent="0" algn="ctr">
              <a:buNone/>
              <a:defRPr sz="1200" baseline="0">
                <a:solidFill>
                  <a:schemeClr val="tx1"/>
                </a:solidFil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a:t>Infographic information goes here</a:t>
            </a:r>
          </a:p>
        </p:txBody>
      </p:sp>
      <p:sp>
        <p:nvSpPr>
          <p:cNvPr id="20" name="Text Placeholder 17"/>
          <p:cNvSpPr>
            <a:spLocks noGrp="1"/>
          </p:cNvSpPr>
          <p:nvPr>
            <p:ph type="body" sz="quarter" idx="42" hasCustomPrompt="1"/>
          </p:nvPr>
        </p:nvSpPr>
        <p:spPr>
          <a:xfrm>
            <a:off x="2194870" y="3389856"/>
            <a:ext cx="1336675" cy="326535"/>
          </a:xfrm>
          <a:prstGeom prst="rect">
            <a:avLst/>
          </a:prstGeom>
        </p:spPr>
        <p:txBody>
          <a:bodyPr vert="horz" lIns="0" tIns="0" rIns="0" bIns="0">
            <a:normAutofit/>
          </a:bodyPr>
          <a:lstStyle>
            <a:lvl1pPr marL="0" indent="0" algn="ctr">
              <a:buNone/>
              <a:defRPr sz="1800" baseline="0">
                <a:solidFill>
                  <a:schemeClr val="tx1"/>
                </a:solidFill>
              </a:defRPr>
            </a:lvl1pPr>
            <a:lvl2pPr marL="457200" indent="0">
              <a:buNone/>
              <a:defRPr sz="2200">
                <a:solidFill>
                  <a:srgbClr val="8DC63F"/>
                </a:solidFill>
              </a:defRPr>
            </a:lvl2pPr>
            <a:lvl3pPr marL="914400" indent="0">
              <a:buNone/>
              <a:defRPr sz="2200">
                <a:solidFill>
                  <a:srgbClr val="8DC63F"/>
                </a:solidFill>
              </a:defRPr>
            </a:lvl3pPr>
            <a:lvl4pPr marL="1371600" indent="0">
              <a:buNone/>
              <a:defRPr sz="2200">
                <a:solidFill>
                  <a:srgbClr val="8DC63F"/>
                </a:solidFill>
              </a:defRPr>
            </a:lvl4pPr>
            <a:lvl5pPr marL="1828800" indent="0">
              <a:buNone/>
              <a:defRPr sz="2200">
                <a:solidFill>
                  <a:srgbClr val="8DC63F"/>
                </a:solidFill>
              </a:defRPr>
            </a:lvl5pPr>
          </a:lstStyle>
          <a:p>
            <a:pPr lvl="0"/>
            <a:r>
              <a:rPr lang="en-US"/>
              <a:t>Emphasis Text</a:t>
            </a:r>
          </a:p>
        </p:txBody>
      </p:sp>
      <p:sp>
        <p:nvSpPr>
          <p:cNvPr id="21" name="Text Placeholder 3"/>
          <p:cNvSpPr>
            <a:spLocks noGrp="1"/>
          </p:cNvSpPr>
          <p:nvPr>
            <p:ph type="body" sz="quarter" idx="43" hasCustomPrompt="1"/>
          </p:nvPr>
        </p:nvSpPr>
        <p:spPr>
          <a:xfrm>
            <a:off x="3931141" y="3793135"/>
            <a:ext cx="1336675" cy="570668"/>
          </a:xfrm>
          <a:prstGeom prst="rect">
            <a:avLst/>
          </a:prstGeom>
          <a:ln>
            <a:noFill/>
          </a:ln>
        </p:spPr>
        <p:txBody>
          <a:bodyPr vert="horz" lIns="0" tIns="0" rIns="0" bIns="0"/>
          <a:lstStyle>
            <a:lvl1pPr marL="0" indent="0" algn="ctr">
              <a:buNone/>
              <a:defRPr sz="1200" baseline="0">
                <a:solidFill>
                  <a:schemeClr val="tx1"/>
                </a:solidFil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a:t>Infographic information goes here</a:t>
            </a:r>
          </a:p>
        </p:txBody>
      </p:sp>
      <p:sp>
        <p:nvSpPr>
          <p:cNvPr id="22" name="Text Placeholder 17"/>
          <p:cNvSpPr>
            <a:spLocks noGrp="1"/>
          </p:cNvSpPr>
          <p:nvPr>
            <p:ph type="body" sz="quarter" idx="44" hasCustomPrompt="1"/>
          </p:nvPr>
        </p:nvSpPr>
        <p:spPr>
          <a:xfrm>
            <a:off x="3931142" y="3389856"/>
            <a:ext cx="1336675" cy="326535"/>
          </a:xfrm>
          <a:prstGeom prst="rect">
            <a:avLst/>
          </a:prstGeom>
        </p:spPr>
        <p:txBody>
          <a:bodyPr vert="horz" lIns="0" tIns="0" rIns="0" bIns="0">
            <a:normAutofit/>
          </a:bodyPr>
          <a:lstStyle>
            <a:lvl1pPr marL="0" indent="0" algn="ctr">
              <a:buNone/>
              <a:defRPr sz="1800" baseline="0">
                <a:solidFill>
                  <a:schemeClr val="tx1"/>
                </a:solidFill>
              </a:defRPr>
            </a:lvl1pPr>
            <a:lvl2pPr marL="457200" indent="0">
              <a:buNone/>
              <a:defRPr sz="2200">
                <a:solidFill>
                  <a:srgbClr val="8DC63F"/>
                </a:solidFill>
              </a:defRPr>
            </a:lvl2pPr>
            <a:lvl3pPr marL="914400" indent="0">
              <a:buNone/>
              <a:defRPr sz="2200">
                <a:solidFill>
                  <a:srgbClr val="8DC63F"/>
                </a:solidFill>
              </a:defRPr>
            </a:lvl3pPr>
            <a:lvl4pPr marL="1371600" indent="0">
              <a:buNone/>
              <a:defRPr sz="2200">
                <a:solidFill>
                  <a:srgbClr val="8DC63F"/>
                </a:solidFill>
              </a:defRPr>
            </a:lvl4pPr>
            <a:lvl5pPr marL="1828800" indent="0">
              <a:buNone/>
              <a:defRPr sz="2200">
                <a:solidFill>
                  <a:srgbClr val="8DC63F"/>
                </a:solidFill>
              </a:defRPr>
            </a:lvl5pPr>
          </a:lstStyle>
          <a:p>
            <a:pPr lvl="0"/>
            <a:r>
              <a:rPr lang="en-US"/>
              <a:t>Emphasis Text</a:t>
            </a:r>
          </a:p>
        </p:txBody>
      </p:sp>
      <p:sp>
        <p:nvSpPr>
          <p:cNvPr id="23" name="Text Placeholder 3"/>
          <p:cNvSpPr>
            <a:spLocks noGrp="1"/>
          </p:cNvSpPr>
          <p:nvPr>
            <p:ph type="body" sz="quarter" idx="45" hasCustomPrompt="1"/>
          </p:nvPr>
        </p:nvSpPr>
        <p:spPr>
          <a:xfrm>
            <a:off x="5655659" y="3793135"/>
            <a:ext cx="1336675" cy="570668"/>
          </a:xfrm>
          <a:prstGeom prst="rect">
            <a:avLst/>
          </a:prstGeom>
          <a:ln>
            <a:noFill/>
          </a:ln>
        </p:spPr>
        <p:txBody>
          <a:bodyPr vert="horz" lIns="0" tIns="0" rIns="0" bIns="0"/>
          <a:lstStyle>
            <a:lvl1pPr marL="0" indent="0" algn="ctr">
              <a:buNone/>
              <a:defRPr sz="1200" baseline="0">
                <a:solidFill>
                  <a:schemeClr val="tx1"/>
                </a:solidFil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a:t>Infographic information goes here</a:t>
            </a:r>
          </a:p>
        </p:txBody>
      </p:sp>
      <p:sp>
        <p:nvSpPr>
          <p:cNvPr id="24" name="Text Placeholder 17"/>
          <p:cNvSpPr>
            <a:spLocks noGrp="1"/>
          </p:cNvSpPr>
          <p:nvPr>
            <p:ph type="body" sz="quarter" idx="46" hasCustomPrompt="1"/>
          </p:nvPr>
        </p:nvSpPr>
        <p:spPr>
          <a:xfrm>
            <a:off x="5655660" y="3389856"/>
            <a:ext cx="1336675" cy="326535"/>
          </a:xfrm>
          <a:prstGeom prst="rect">
            <a:avLst/>
          </a:prstGeom>
        </p:spPr>
        <p:txBody>
          <a:bodyPr vert="horz" lIns="0" tIns="0" rIns="0" bIns="0">
            <a:normAutofit/>
          </a:bodyPr>
          <a:lstStyle>
            <a:lvl1pPr marL="0" indent="0" algn="ctr">
              <a:buNone/>
              <a:defRPr sz="1800" baseline="0">
                <a:solidFill>
                  <a:schemeClr val="tx1"/>
                </a:solidFill>
              </a:defRPr>
            </a:lvl1pPr>
            <a:lvl2pPr marL="457200" indent="0">
              <a:buNone/>
              <a:defRPr sz="2200">
                <a:solidFill>
                  <a:srgbClr val="8DC63F"/>
                </a:solidFill>
              </a:defRPr>
            </a:lvl2pPr>
            <a:lvl3pPr marL="914400" indent="0">
              <a:buNone/>
              <a:defRPr sz="2200">
                <a:solidFill>
                  <a:srgbClr val="8DC63F"/>
                </a:solidFill>
              </a:defRPr>
            </a:lvl3pPr>
            <a:lvl4pPr marL="1371600" indent="0">
              <a:buNone/>
              <a:defRPr sz="2200">
                <a:solidFill>
                  <a:srgbClr val="8DC63F"/>
                </a:solidFill>
              </a:defRPr>
            </a:lvl4pPr>
            <a:lvl5pPr marL="1828800" indent="0">
              <a:buNone/>
              <a:defRPr sz="2200">
                <a:solidFill>
                  <a:srgbClr val="8DC63F"/>
                </a:solidFill>
              </a:defRPr>
            </a:lvl5pPr>
          </a:lstStyle>
          <a:p>
            <a:pPr lvl="0"/>
            <a:r>
              <a:rPr lang="en-US"/>
              <a:t>Emphasis Text</a:t>
            </a:r>
          </a:p>
        </p:txBody>
      </p:sp>
      <p:sp>
        <p:nvSpPr>
          <p:cNvPr id="25" name="Text Placeholder 3"/>
          <p:cNvSpPr>
            <a:spLocks noGrp="1"/>
          </p:cNvSpPr>
          <p:nvPr>
            <p:ph type="body" sz="quarter" idx="47" hasCustomPrompt="1"/>
          </p:nvPr>
        </p:nvSpPr>
        <p:spPr>
          <a:xfrm>
            <a:off x="7336601" y="3793135"/>
            <a:ext cx="1336675" cy="570668"/>
          </a:xfrm>
          <a:prstGeom prst="rect">
            <a:avLst/>
          </a:prstGeom>
          <a:ln>
            <a:noFill/>
          </a:ln>
        </p:spPr>
        <p:txBody>
          <a:bodyPr vert="horz" lIns="0" tIns="0" rIns="0" bIns="0"/>
          <a:lstStyle>
            <a:lvl1pPr marL="0" indent="0" algn="ctr">
              <a:buNone/>
              <a:defRPr sz="1200" baseline="0">
                <a:solidFill>
                  <a:schemeClr val="tx1"/>
                </a:solidFil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a:t>Infographic information goes here</a:t>
            </a:r>
          </a:p>
        </p:txBody>
      </p:sp>
      <p:sp>
        <p:nvSpPr>
          <p:cNvPr id="26" name="Text Placeholder 17"/>
          <p:cNvSpPr>
            <a:spLocks noGrp="1"/>
          </p:cNvSpPr>
          <p:nvPr>
            <p:ph type="body" sz="quarter" idx="48" hasCustomPrompt="1"/>
          </p:nvPr>
        </p:nvSpPr>
        <p:spPr>
          <a:xfrm>
            <a:off x="7336602" y="3389856"/>
            <a:ext cx="1336675" cy="326535"/>
          </a:xfrm>
          <a:prstGeom prst="rect">
            <a:avLst/>
          </a:prstGeom>
        </p:spPr>
        <p:txBody>
          <a:bodyPr vert="horz" lIns="0" tIns="0" rIns="0" bIns="0">
            <a:normAutofit/>
          </a:bodyPr>
          <a:lstStyle>
            <a:lvl1pPr marL="0" indent="0" algn="ctr">
              <a:buNone/>
              <a:defRPr sz="1800" baseline="0">
                <a:solidFill>
                  <a:schemeClr val="tx1"/>
                </a:solidFill>
              </a:defRPr>
            </a:lvl1pPr>
            <a:lvl2pPr marL="457200" indent="0">
              <a:buNone/>
              <a:defRPr sz="2200">
                <a:solidFill>
                  <a:srgbClr val="8DC63F"/>
                </a:solidFill>
              </a:defRPr>
            </a:lvl2pPr>
            <a:lvl3pPr marL="914400" indent="0">
              <a:buNone/>
              <a:defRPr sz="2200">
                <a:solidFill>
                  <a:srgbClr val="8DC63F"/>
                </a:solidFill>
              </a:defRPr>
            </a:lvl3pPr>
            <a:lvl4pPr marL="1371600" indent="0">
              <a:buNone/>
              <a:defRPr sz="2200">
                <a:solidFill>
                  <a:srgbClr val="8DC63F"/>
                </a:solidFill>
              </a:defRPr>
            </a:lvl4pPr>
            <a:lvl5pPr marL="1828800" indent="0">
              <a:buNone/>
              <a:defRPr sz="2200">
                <a:solidFill>
                  <a:srgbClr val="8DC63F"/>
                </a:solidFill>
              </a:defRPr>
            </a:lvl5pPr>
          </a:lstStyle>
          <a:p>
            <a:pPr lvl="0"/>
            <a:r>
              <a:rPr lang="en-US"/>
              <a:t>Emphasis Text</a:t>
            </a:r>
          </a:p>
        </p:txBody>
      </p:sp>
      <p:sp>
        <p:nvSpPr>
          <p:cNvPr id="27" name="TextBox 26"/>
          <p:cNvSpPr txBox="1"/>
          <p:nvPr userDrawn="1"/>
        </p:nvSpPr>
        <p:spPr>
          <a:xfrm>
            <a:off x="6711702"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a:t>NREL</a:t>
            </a:r>
            <a:r>
              <a:rPr lang="en-US" sz="800" baseline="0"/>
              <a:t>    </a:t>
            </a:r>
            <a:r>
              <a:rPr lang="en-US" sz="800"/>
              <a:t>|    </a:t>
            </a:r>
            <a:fld id="{BFD71CF8-5198-8441-A7C0-DC22FD64CBE4}" type="slidenum">
              <a:rPr lang="en-US" sz="800"/>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a:p>
        </p:txBody>
      </p:sp>
      <p:sp>
        <p:nvSpPr>
          <p:cNvPr id="32" name="Title 31"/>
          <p:cNvSpPr>
            <a:spLocks noGrp="1"/>
          </p:cNvSpPr>
          <p:nvPr>
            <p:ph type="title" hasCustomPrompt="1"/>
          </p:nvPr>
        </p:nvSpPr>
        <p:spPr>
          <a:xfrm>
            <a:off x="457200" y="0"/>
            <a:ext cx="3213510" cy="1704258"/>
          </a:xfrm>
        </p:spPr>
        <p:txBody>
          <a:bodyPr/>
          <a:lstStyle/>
          <a:p>
            <a:r>
              <a:rPr lang="en-US"/>
              <a:t>Messaging + Blue Infographic Content</a:t>
            </a:r>
          </a:p>
        </p:txBody>
      </p:sp>
      <p:sp>
        <p:nvSpPr>
          <p:cNvPr id="33" name="Picture Placeholder 24"/>
          <p:cNvSpPr>
            <a:spLocks noGrp="1" noChangeAspect="1"/>
          </p:cNvSpPr>
          <p:nvPr>
            <p:ph type="pic" sz="quarter" idx="50" hasCustomPrompt="1"/>
          </p:nvPr>
        </p:nvSpPr>
        <p:spPr>
          <a:xfrm>
            <a:off x="490683" y="1962045"/>
            <a:ext cx="1291932" cy="1291928"/>
          </a:xfrm>
          <a:prstGeom prst="ellipse">
            <a:avLst/>
          </a:prstGeom>
          <a:solidFill>
            <a:schemeClr val="accent1"/>
          </a:solidFill>
          <a:ln w="38100">
            <a:solidFill>
              <a:schemeClr val="bg1"/>
            </a:solidFill>
          </a:ln>
        </p:spPr>
        <p:txBody>
          <a:bodyPr vert="horz" lIns="91440" tIns="91440" rIns="91440" bIns="91440" anchor="ctr" anchorCtr="0"/>
          <a:lstStyle>
            <a:lvl1pPr marL="0" indent="0" algn="ctr">
              <a:buNone/>
              <a:defRPr sz="1200">
                <a:solidFill>
                  <a:schemeClr val="bg1"/>
                </a:solidFill>
                <a:effectLst/>
              </a:defRPr>
            </a:lvl1pPr>
          </a:lstStyle>
          <a:p>
            <a:r>
              <a:rPr lang="en-US" dirty="0"/>
              <a:t>Insert icon</a:t>
            </a:r>
          </a:p>
        </p:txBody>
      </p:sp>
      <p:sp>
        <p:nvSpPr>
          <p:cNvPr id="35" name="Picture Placeholder 24"/>
          <p:cNvSpPr>
            <a:spLocks noGrp="1" noChangeAspect="1"/>
          </p:cNvSpPr>
          <p:nvPr>
            <p:ph type="pic" sz="quarter" idx="51" hasCustomPrompt="1"/>
          </p:nvPr>
        </p:nvSpPr>
        <p:spPr>
          <a:xfrm>
            <a:off x="2239612" y="1962045"/>
            <a:ext cx="1291932" cy="1291928"/>
          </a:xfrm>
          <a:prstGeom prst="ellipse">
            <a:avLst/>
          </a:prstGeom>
          <a:solidFill>
            <a:schemeClr val="accent1"/>
          </a:solidFill>
          <a:ln w="38100">
            <a:solidFill>
              <a:schemeClr val="bg1"/>
            </a:solidFill>
          </a:ln>
        </p:spPr>
        <p:txBody>
          <a:bodyPr vert="horz" lIns="91440" tIns="91440" rIns="91440" bIns="91440" anchor="ctr" anchorCtr="0"/>
          <a:lstStyle>
            <a:lvl1pPr marL="0" indent="0" algn="ctr">
              <a:buNone/>
              <a:defRPr sz="1200">
                <a:solidFill>
                  <a:schemeClr val="bg1"/>
                </a:solidFill>
                <a:effectLst/>
              </a:defRPr>
            </a:lvl1pPr>
          </a:lstStyle>
          <a:p>
            <a:r>
              <a:rPr lang="en-US"/>
              <a:t>Insert icon</a:t>
            </a:r>
          </a:p>
        </p:txBody>
      </p:sp>
      <p:sp>
        <p:nvSpPr>
          <p:cNvPr id="36" name="Picture Placeholder 24"/>
          <p:cNvSpPr>
            <a:spLocks noGrp="1" noChangeAspect="1"/>
          </p:cNvSpPr>
          <p:nvPr>
            <p:ph type="pic" sz="quarter" idx="52" hasCustomPrompt="1"/>
          </p:nvPr>
        </p:nvSpPr>
        <p:spPr>
          <a:xfrm>
            <a:off x="3926034" y="1962045"/>
            <a:ext cx="1291932" cy="1291928"/>
          </a:xfrm>
          <a:prstGeom prst="ellipse">
            <a:avLst/>
          </a:prstGeom>
          <a:solidFill>
            <a:schemeClr val="accent1"/>
          </a:solidFill>
          <a:ln w="38100">
            <a:solidFill>
              <a:schemeClr val="bg1"/>
            </a:solidFill>
          </a:ln>
        </p:spPr>
        <p:txBody>
          <a:bodyPr vert="horz" lIns="91440" tIns="91440" rIns="91440" bIns="91440" anchor="ctr" anchorCtr="0"/>
          <a:lstStyle>
            <a:lvl1pPr marL="0" indent="0" algn="ctr">
              <a:buNone/>
              <a:defRPr sz="1200">
                <a:solidFill>
                  <a:schemeClr val="bg1"/>
                </a:solidFill>
                <a:effectLst/>
              </a:defRPr>
            </a:lvl1pPr>
          </a:lstStyle>
          <a:p>
            <a:r>
              <a:rPr lang="en-US"/>
              <a:t>Insert icon</a:t>
            </a:r>
          </a:p>
        </p:txBody>
      </p:sp>
      <p:sp>
        <p:nvSpPr>
          <p:cNvPr id="37" name="Picture Placeholder 24"/>
          <p:cNvSpPr>
            <a:spLocks noGrp="1" noChangeAspect="1"/>
          </p:cNvSpPr>
          <p:nvPr>
            <p:ph type="pic" sz="quarter" idx="53" hasCustomPrompt="1"/>
          </p:nvPr>
        </p:nvSpPr>
        <p:spPr>
          <a:xfrm>
            <a:off x="5675688" y="1962045"/>
            <a:ext cx="1291932" cy="1291928"/>
          </a:xfrm>
          <a:prstGeom prst="ellipse">
            <a:avLst/>
          </a:prstGeom>
          <a:solidFill>
            <a:schemeClr val="accent1"/>
          </a:solidFill>
          <a:ln w="38100">
            <a:solidFill>
              <a:schemeClr val="bg1"/>
            </a:solidFill>
          </a:ln>
        </p:spPr>
        <p:txBody>
          <a:bodyPr vert="horz" lIns="91440" tIns="91440" rIns="91440" bIns="91440" anchor="ctr" anchorCtr="0"/>
          <a:lstStyle>
            <a:lvl1pPr marL="0" indent="0" algn="ctr">
              <a:buNone/>
              <a:defRPr sz="1200">
                <a:solidFill>
                  <a:schemeClr val="bg1"/>
                </a:solidFill>
                <a:effectLst/>
              </a:defRPr>
            </a:lvl1pPr>
          </a:lstStyle>
          <a:p>
            <a:r>
              <a:rPr lang="en-US"/>
              <a:t>Insert icon</a:t>
            </a:r>
          </a:p>
        </p:txBody>
      </p:sp>
      <p:sp>
        <p:nvSpPr>
          <p:cNvPr id="38" name="Picture Placeholder 24"/>
          <p:cNvSpPr>
            <a:spLocks noGrp="1" noChangeAspect="1"/>
          </p:cNvSpPr>
          <p:nvPr>
            <p:ph type="pic" sz="quarter" idx="54" hasCustomPrompt="1"/>
          </p:nvPr>
        </p:nvSpPr>
        <p:spPr>
          <a:xfrm>
            <a:off x="7336601" y="1962045"/>
            <a:ext cx="1291932" cy="1291928"/>
          </a:xfrm>
          <a:prstGeom prst="ellipse">
            <a:avLst/>
          </a:prstGeom>
          <a:solidFill>
            <a:schemeClr val="accent1"/>
          </a:solidFill>
          <a:ln w="38100">
            <a:solidFill>
              <a:schemeClr val="bg1"/>
            </a:solidFill>
          </a:ln>
        </p:spPr>
        <p:txBody>
          <a:bodyPr vert="horz" lIns="91440" tIns="91440" rIns="91440" bIns="91440" anchor="ctr" anchorCtr="0"/>
          <a:lstStyle>
            <a:lvl1pPr marL="0" indent="0" algn="ctr">
              <a:buNone/>
              <a:defRPr sz="1200">
                <a:solidFill>
                  <a:schemeClr val="bg1"/>
                </a:solidFill>
                <a:effectLst/>
              </a:defRPr>
            </a:lvl1pPr>
          </a:lstStyle>
          <a:p>
            <a:r>
              <a:rPr lang="en-US"/>
              <a:t>Insert icon</a:t>
            </a:r>
          </a:p>
        </p:txBody>
      </p:sp>
    </p:spTree>
    <p:extLst>
      <p:ext uri="{BB962C8B-B14F-4D97-AF65-F5344CB8AC3E}">
        <p14:creationId xmlns:p14="http://schemas.microsoft.com/office/powerpoint/2010/main" val="398210354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nt Slide - Infographic Half Photo">
    <p:spTree>
      <p:nvGrpSpPr>
        <p:cNvPr id="1" name=""/>
        <p:cNvGrpSpPr/>
        <p:nvPr/>
      </p:nvGrpSpPr>
      <p:grpSpPr>
        <a:xfrm>
          <a:off x="0" y="0"/>
          <a:ext cx="0" cy="0"/>
          <a:chOff x="0" y="0"/>
          <a:chExt cx="0" cy="0"/>
        </a:xfrm>
      </p:grpSpPr>
      <p:sp>
        <p:nvSpPr>
          <p:cNvPr id="3" name="Picture Placeholder 2"/>
          <p:cNvSpPr>
            <a:spLocks noGrp="1"/>
          </p:cNvSpPr>
          <p:nvPr>
            <p:ph type="pic" sz="quarter" idx="49" hasCustomPrompt="1"/>
          </p:nvPr>
        </p:nvSpPr>
        <p:spPr>
          <a:xfrm>
            <a:off x="0" y="0"/>
            <a:ext cx="9144000" cy="2682875"/>
          </a:xfrm>
          <a:solidFill>
            <a:schemeClr val="bg1">
              <a:lumMod val="85000"/>
            </a:schemeClr>
          </a:solidFill>
        </p:spPr>
        <p:txBody>
          <a:bodyPr>
            <a:normAutofit/>
          </a:bodyPr>
          <a:lstStyle>
            <a:lvl1pPr marL="0" indent="0" algn="r">
              <a:buNone/>
              <a:defRPr sz="1600"/>
            </a:lvl1pPr>
          </a:lstStyle>
          <a:p>
            <a:r>
              <a:rPr lang="en-US" dirty="0"/>
              <a:t>Insert a large image here</a:t>
            </a:r>
          </a:p>
        </p:txBody>
      </p:sp>
      <p:sp>
        <p:nvSpPr>
          <p:cNvPr id="17" name="Text Placeholder 3"/>
          <p:cNvSpPr>
            <a:spLocks noGrp="1"/>
          </p:cNvSpPr>
          <p:nvPr>
            <p:ph type="body" sz="quarter" idx="18" hasCustomPrompt="1"/>
          </p:nvPr>
        </p:nvSpPr>
        <p:spPr>
          <a:xfrm>
            <a:off x="468312" y="3793135"/>
            <a:ext cx="1336675" cy="570668"/>
          </a:xfrm>
          <a:prstGeom prst="rect">
            <a:avLst/>
          </a:prstGeom>
          <a:ln>
            <a:noFill/>
          </a:ln>
        </p:spPr>
        <p:txBody>
          <a:bodyPr vert="horz" lIns="0" tIns="0" rIns="0" bIns="0"/>
          <a:lstStyle>
            <a:lvl1pPr marL="0" indent="0" algn="ctr">
              <a:buNone/>
              <a:defRPr sz="1200" baseline="0">
                <a:solidFill>
                  <a:schemeClr val="tx1"/>
                </a:solidFil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a:t>Infographic information goes here</a:t>
            </a:r>
          </a:p>
        </p:txBody>
      </p:sp>
      <p:sp>
        <p:nvSpPr>
          <p:cNvPr id="18" name="Text Placeholder 17"/>
          <p:cNvSpPr>
            <a:spLocks noGrp="1"/>
          </p:cNvSpPr>
          <p:nvPr>
            <p:ph type="body" sz="quarter" idx="19" hasCustomPrompt="1"/>
          </p:nvPr>
        </p:nvSpPr>
        <p:spPr>
          <a:xfrm>
            <a:off x="468313" y="3389856"/>
            <a:ext cx="1336675" cy="326535"/>
          </a:xfrm>
          <a:prstGeom prst="rect">
            <a:avLst/>
          </a:prstGeom>
        </p:spPr>
        <p:txBody>
          <a:bodyPr vert="horz" lIns="0" tIns="0" rIns="0" bIns="0">
            <a:normAutofit/>
          </a:bodyPr>
          <a:lstStyle>
            <a:lvl1pPr marL="0" indent="0" algn="ctr">
              <a:buNone/>
              <a:defRPr sz="1800" baseline="0">
                <a:solidFill>
                  <a:schemeClr val="tx1"/>
                </a:solidFill>
              </a:defRPr>
            </a:lvl1pPr>
            <a:lvl2pPr marL="457200" indent="0">
              <a:buNone/>
              <a:defRPr sz="2200">
                <a:solidFill>
                  <a:srgbClr val="8DC63F"/>
                </a:solidFill>
              </a:defRPr>
            </a:lvl2pPr>
            <a:lvl3pPr marL="914400" indent="0">
              <a:buNone/>
              <a:defRPr sz="2200">
                <a:solidFill>
                  <a:srgbClr val="8DC63F"/>
                </a:solidFill>
              </a:defRPr>
            </a:lvl3pPr>
            <a:lvl4pPr marL="1371600" indent="0">
              <a:buNone/>
              <a:defRPr sz="2200">
                <a:solidFill>
                  <a:srgbClr val="8DC63F"/>
                </a:solidFill>
              </a:defRPr>
            </a:lvl4pPr>
            <a:lvl5pPr marL="1828800" indent="0">
              <a:buNone/>
              <a:defRPr sz="2200">
                <a:solidFill>
                  <a:srgbClr val="8DC63F"/>
                </a:solidFill>
              </a:defRPr>
            </a:lvl5pPr>
          </a:lstStyle>
          <a:p>
            <a:pPr lvl="0"/>
            <a:r>
              <a:rPr lang="en-US"/>
              <a:t>Emphasis Text</a:t>
            </a:r>
          </a:p>
        </p:txBody>
      </p:sp>
      <p:sp>
        <p:nvSpPr>
          <p:cNvPr id="19" name="Text Placeholder 3"/>
          <p:cNvSpPr>
            <a:spLocks noGrp="1"/>
          </p:cNvSpPr>
          <p:nvPr>
            <p:ph type="body" sz="quarter" idx="41" hasCustomPrompt="1"/>
          </p:nvPr>
        </p:nvSpPr>
        <p:spPr>
          <a:xfrm>
            <a:off x="2194869" y="3793135"/>
            <a:ext cx="1336675" cy="570668"/>
          </a:xfrm>
          <a:prstGeom prst="rect">
            <a:avLst/>
          </a:prstGeom>
          <a:ln>
            <a:noFill/>
          </a:ln>
        </p:spPr>
        <p:txBody>
          <a:bodyPr vert="horz" lIns="0" tIns="0" rIns="0" bIns="0"/>
          <a:lstStyle>
            <a:lvl1pPr marL="0" indent="0" algn="ctr">
              <a:buNone/>
              <a:defRPr sz="1200" baseline="0">
                <a:solidFill>
                  <a:schemeClr val="tx1"/>
                </a:solidFil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a:t>Infographic information goes here</a:t>
            </a:r>
          </a:p>
        </p:txBody>
      </p:sp>
      <p:sp>
        <p:nvSpPr>
          <p:cNvPr id="20" name="Text Placeholder 17"/>
          <p:cNvSpPr>
            <a:spLocks noGrp="1"/>
          </p:cNvSpPr>
          <p:nvPr>
            <p:ph type="body" sz="quarter" idx="42" hasCustomPrompt="1"/>
          </p:nvPr>
        </p:nvSpPr>
        <p:spPr>
          <a:xfrm>
            <a:off x="2194870" y="3389856"/>
            <a:ext cx="1336675" cy="326535"/>
          </a:xfrm>
          <a:prstGeom prst="rect">
            <a:avLst/>
          </a:prstGeom>
        </p:spPr>
        <p:txBody>
          <a:bodyPr vert="horz" lIns="0" tIns="0" rIns="0" bIns="0">
            <a:normAutofit/>
          </a:bodyPr>
          <a:lstStyle>
            <a:lvl1pPr marL="0" indent="0" algn="ctr">
              <a:buNone/>
              <a:defRPr sz="1800" baseline="0">
                <a:solidFill>
                  <a:schemeClr val="tx1"/>
                </a:solidFill>
              </a:defRPr>
            </a:lvl1pPr>
            <a:lvl2pPr marL="457200" indent="0">
              <a:buNone/>
              <a:defRPr sz="2200">
                <a:solidFill>
                  <a:srgbClr val="8DC63F"/>
                </a:solidFill>
              </a:defRPr>
            </a:lvl2pPr>
            <a:lvl3pPr marL="914400" indent="0">
              <a:buNone/>
              <a:defRPr sz="2200">
                <a:solidFill>
                  <a:srgbClr val="8DC63F"/>
                </a:solidFill>
              </a:defRPr>
            </a:lvl3pPr>
            <a:lvl4pPr marL="1371600" indent="0">
              <a:buNone/>
              <a:defRPr sz="2200">
                <a:solidFill>
                  <a:srgbClr val="8DC63F"/>
                </a:solidFill>
              </a:defRPr>
            </a:lvl4pPr>
            <a:lvl5pPr marL="1828800" indent="0">
              <a:buNone/>
              <a:defRPr sz="2200">
                <a:solidFill>
                  <a:srgbClr val="8DC63F"/>
                </a:solidFill>
              </a:defRPr>
            </a:lvl5pPr>
          </a:lstStyle>
          <a:p>
            <a:pPr lvl="0"/>
            <a:r>
              <a:rPr lang="en-US"/>
              <a:t>Emphasis Text</a:t>
            </a:r>
          </a:p>
        </p:txBody>
      </p:sp>
      <p:sp>
        <p:nvSpPr>
          <p:cNvPr id="21" name="Text Placeholder 3"/>
          <p:cNvSpPr>
            <a:spLocks noGrp="1"/>
          </p:cNvSpPr>
          <p:nvPr>
            <p:ph type="body" sz="quarter" idx="43" hasCustomPrompt="1"/>
          </p:nvPr>
        </p:nvSpPr>
        <p:spPr>
          <a:xfrm>
            <a:off x="3931141" y="3793135"/>
            <a:ext cx="1336675" cy="570668"/>
          </a:xfrm>
          <a:prstGeom prst="rect">
            <a:avLst/>
          </a:prstGeom>
          <a:ln>
            <a:noFill/>
          </a:ln>
        </p:spPr>
        <p:txBody>
          <a:bodyPr vert="horz" lIns="0" tIns="0" rIns="0" bIns="0"/>
          <a:lstStyle>
            <a:lvl1pPr marL="0" indent="0" algn="ctr">
              <a:buNone/>
              <a:defRPr sz="1200" baseline="0">
                <a:solidFill>
                  <a:schemeClr val="tx1"/>
                </a:solidFil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a:t>Infographic information goes here</a:t>
            </a:r>
          </a:p>
        </p:txBody>
      </p:sp>
      <p:sp>
        <p:nvSpPr>
          <p:cNvPr id="22" name="Text Placeholder 17"/>
          <p:cNvSpPr>
            <a:spLocks noGrp="1"/>
          </p:cNvSpPr>
          <p:nvPr>
            <p:ph type="body" sz="quarter" idx="44" hasCustomPrompt="1"/>
          </p:nvPr>
        </p:nvSpPr>
        <p:spPr>
          <a:xfrm>
            <a:off x="3931142" y="3389856"/>
            <a:ext cx="1336675" cy="326535"/>
          </a:xfrm>
          <a:prstGeom prst="rect">
            <a:avLst/>
          </a:prstGeom>
        </p:spPr>
        <p:txBody>
          <a:bodyPr vert="horz" lIns="0" tIns="0" rIns="0" bIns="0">
            <a:normAutofit/>
          </a:bodyPr>
          <a:lstStyle>
            <a:lvl1pPr marL="0" indent="0" algn="ctr">
              <a:buNone/>
              <a:defRPr sz="1800" baseline="0">
                <a:solidFill>
                  <a:schemeClr val="tx1"/>
                </a:solidFill>
              </a:defRPr>
            </a:lvl1pPr>
            <a:lvl2pPr marL="457200" indent="0">
              <a:buNone/>
              <a:defRPr sz="2200">
                <a:solidFill>
                  <a:srgbClr val="8DC63F"/>
                </a:solidFill>
              </a:defRPr>
            </a:lvl2pPr>
            <a:lvl3pPr marL="914400" indent="0">
              <a:buNone/>
              <a:defRPr sz="2200">
                <a:solidFill>
                  <a:srgbClr val="8DC63F"/>
                </a:solidFill>
              </a:defRPr>
            </a:lvl3pPr>
            <a:lvl4pPr marL="1371600" indent="0">
              <a:buNone/>
              <a:defRPr sz="2200">
                <a:solidFill>
                  <a:srgbClr val="8DC63F"/>
                </a:solidFill>
              </a:defRPr>
            </a:lvl4pPr>
            <a:lvl5pPr marL="1828800" indent="0">
              <a:buNone/>
              <a:defRPr sz="2200">
                <a:solidFill>
                  <a:srgbClr val="8DC63F"/>
                </a:solidFill>
              </a:defRPr>
            </a:lvl5pPr>
          </a:lstStyle>
          <a:p>
            <a:pPr lvl="0"/>
            <a:r>
              <a:rPr lang="en-US"/>
              <a:t>Emphasis Text</a:t>
            </a:r>
          </a:p>
        </p:txBody>
      </p:sp>
      <p:sp>
        <p:nvSpPr>
          <p:cNvPr id="23" name="Text Placeholder 3"/>
          <p:cNvSpPr>
            <a:spLocks noGrp="1"/>
          </p:cNvSpPr>
          <p:nvPr>
            <p:ph type="body" sz="quarter" idx="45" hasCustomPrompt="1"/>
          </p:nvPr>
        </p:nvSpPr>
        <p:spPr>
          <a:xfrm>
            <a:off x="5655659" y="3793135"/>
            <a:ext cx="1336675" cy="570668"/>
          </a:xfrm>
          <a:prstGeom prst="rect">
            <a:avLst/>
          </a:prstGeom>
          <a:ln>
            <a:noFill/>
          </a:ln>
        </p:spPr>
        <p:txBody>
          <a:bodyPr vert="horz" lIns="0" tIns="0" rIns="0" bIns="0"/>
          <a:lstStyle>
            <a:lvl1pPr marL="0" indent="0" algn="ctr">
              <a:buNone/>
              <a:defRPr sz="1200" baseline="0">
                <a:solidFill>
                  <a:schemeClr val="tx1"/>
                </a:solidFil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a:t>Infographic information goes here</a:t>
            </a:r>
          </a:p>
        </p:txBody>
      </p:sp>
      <p:sp>
        <p:nvSpPr>
          <p:cNvPr id="24" name="Text Placeholder 17"/>
          <p:cNvSpPr>
            <a:spLocks noGrp="1"/>
          </p:cNvSpPr>
          <p:nvPr>
            <p:ph type="body" sz="quarter" idx="46" hasCustomPrompt="1"/>
          </p:nvPr>
        </p:nvSpPr>
        <p:spPr>
          <a:xfrm>
            <a:off x="5655660" y="3389856"/>
            <a:ext cx="1336675" cy="326535"/>
          </a:xfrm>
          <a:prstGeom prst="rect">
            <a:avLst/>
          </a:prstGeom>
        </p:spPr>
        <p:txBody>
          <a:bodyPr vert="horz" lIns="0" tIns="0" rIns="0" bIns="0">
            <a:normAutofit/>
          </a:bodyPr>
          <a:lstStyle>
            <a:lvl1pPr marL="0" indent="0" algn="ctr">
              <a:buNone/>
              <a:defRPr sz="1800" baseline="0">
                <a:solidFill>
                  <a:schemeClr val="tx1"/>
                </a:solidFill>
              </a:defRPr>
            </a:lvl1pPr>
            <a:lvl2pPr marL="457200" indent="0">
              <a:buNone/>
              <a:defRPr sz="2200">
                <a:solidFill>
                  <a:srgbClr val="8DC63F"/>
                </a:solidFill>
              </a:defRPr>
            </a:lvl2pPr>
            <a:lvl3pPr marL="914400" indent="0">
              <a:buNone/>
              <a:defRPr sz="2200">
                <a:solidFill>
                  <a:srgbClr val="8DC63F"/>
                </a:solidFill>
              </a:defRPr>
            </a:lvl3pPr>
            <a:lvl4pPr marL="1371600" indent="0">
              <a:buNone/>
              <a:defRPr sz="2200">
                <a:solidFill>
                  <a:srgbClr val="8DC63F"/>
                </a:solidFill>
              </a:defRPr>
            </a:lvl4pPr>
            <a:lvl5pPr marL="1828800" indent="0">
              <a:buNone/>
              <a:defRPr sz="2200">
                <a:solidFill>
                  <a:srgbClr val="8DC63F"/>
                </a:solidFill>
              </a:defRPr>
            </a:lvl5pPr>
          </a:lstStyle>
          <a:p>
            <a:pPr lvl="0"/>
            <a:r>
              <a:rPr lang="en-US"/>
              <a:t>Emphasis Text</a:t>
            </a:r>
          </a:p>
        </p:txBody>
      </p:sp>
      <p:sp>
        <p:nvSpPr>
          <p:cNvPr id="25" name="Text Placeholder 3"/>
          <p:cNvSpPr>
            <a:spLocks noGrp="1"/>
          </p:cNvSpPr>
          <p:nvPr>
            <p:ph type="body" sz="quarter" idx="47" hasCustomPrompt="1"/>
          </p:nvPr>
        </p:nvSpPr>
        <p:spPr>
          <a:xfrm>
            <a:off x="7336601" y="3793135"/>
            <a:ext cx="1336675" cy="570668"/>
          </a:xfrm>
          <a:prstGeom prst="rect">
            <a:avLst/>
          </a:prstGeom>
          <a:ln>
            <a:noFill/>
          </a:ln>
        </p:spPr>
        <p:txBody>
          <a:bodyPr vert="horz" lIns="0" tIns="0" rIns="0" bIns="0"/>
          <a:lstStyle>
            <a:lvl1pPr marL="0" indent="0" algn="ctr">
              <a:buNone/>
              <a:defRPr sz="1200" baseline="0">
                <a:solidFill>
                  <a:schemeClr val="tx1"/>
                </a:solidFil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a:t>Infographic information goes here</a:t>
            </a:r>
          </a:p>
        </p:txBody>
      </p:sp>
      <p:sp>
        <p:nvSpPr>
          <p:cNvPr id="26" name="Text Placeholder 17"/>
          <p:cNvSpPr>
            <a:spLocks noGrp="1"/>
          </p:cNvSpPr>
          <p:nvPr>
            <p:ph type="body" sz="quarter" idx="48" hasCustomPrompt="1"/>
          </p:nvPr>
        </p:nvSpPr>
        <p:spPr>
          <a:xfrm>
            <a:off x="7336602" y="3389856"/>
            <a:ext cx="1336675" cy="326535"/>
          </a:xfrm>
          <a:prstGeom prst="rect">
            <a:avLst/>
          </a:prstGeom>
        </p:spPr>
        <p:txBody>
          <a:bodyPr vert="horz" lIns="0" tIns="0" rIns="0" bIns="0">
            <a:normAutofit/>
          </a:bodyPr>
          <a:lstStyle>
            <a:lvl1pPr marL="0" indent="0" algn="ctr">
              <a:buNone/>
              <a:defRPr sz="1800" baseline="0">
                <a:solidFill>
                  <a:schemeClr val="tx1"/>
                </a:solidFill>
              </a:defRPr>
            </a:lvl1pPr>
            <a:lvl2pPr marL="457200" indent="0">
              <a:buNone/>
              <a:defRPr sz="2200">
                <a:solidFill>
                  <a:srgbClr val="8DC63F"/>
                </a:solidFill>
              </a:defRPr>
            </a:lvl2pPr>
            <a:lvl3pPr marL="914400" indent="0">
              <a:buNone/>
              <a:defRPr sz="2200">
                <a:solidFill>
                  <a:srgbClr val="8DC63F"/>
                </a:solidFill>
              </a:defRPr>
            </a:lvl3pPr>
            <a:lvl4pPr marL="1371600" indent="0">
              <a:buNone/>
              <a:defRPr sz="2200">
                <a:solidFill>
                  <a:srgbClr val="8DC63F"/>
                </a:solidFill>
              </a:defRPr>
            </a:lvl4pPr>
            <a:lvl5pPr marL="1828800" indent="0">
              <a:buNone/>
              <a:defRPr sz="2200">
                <a:solidFill>
                  <a:srgbClr val="8DC63F"/>
                </a:solidFill>
              </a:defRPr>
            </a:lvl5pPr>
          </a:lstStyle>
          <a:p>
            <a:pPr lvl="0"/>
            <a:r>
              <a:rPr lang="en-US"/>
              <a:t>Emphasis Text</a:t>
            </a:r>
          </a:p>
        </p:txBody>
      </p:sp>
      <p:sp>
        <p:nvSpPr>
          <p:cNvPr id="27" name="TextBox 26"/>
          <p:cNvSpPr txBox="1"/>
          <p:nvPr userDrawn="1"/>
        </p:nvSpPr>
        <p:spPr>
          <a:xfrm>
            <a:off x="6711702"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a:t>NREL</a:t>
            </a:r>
            <a:r>
              <a:rPr lang="en-US" sz="800" baseline="0"/>
              <a:t>    </a:t>
            </a:r>
            <a:r>
              <a:rPr lang="en-US" sz="800"/>
              <a:t>|    </a:t>
            </a:r>
            <a:fld id="{BFD71CF8-5198-8441-A7C0-DC22FD64CBE4}" type="slidenum">
              <a:rPr lang="en-US" sz="800"/>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a:p>
        </p:txBody>
      </p:sp>
      <p:sp>
        <p:nvSpPr>
          <p:cNvPr id="28" name="Title 31"/>
          <p:cNvSpPr>
            <a:spLocks noGrp="1"/>
          </p:cNvSpPr>
          <p:nvPr>
            <p:ph type="title" hasCustomPrompt="1"/>
          </p:nvPr>
        </p:nvSpPr>
        <p:spPr>
          <a:xfrm>
            <a:off x="457200" y="0"/>
            <a:ext cx="3213510" cy="1704258"/>
          </a:xfrm>
        </p:spPr>
        <p:txBody>
          <a:bodyPr/>
          <a:lstStyle/>
          <a:p>
            <a:r>
              <a:rPr lang="en-US"/>
              <a:t>Messaging + Blue Infographic Content</a:t>
            </a:r>
          </a:p>
        </p:txBody>
      </p:sp>
      <p:sp>
        <p:nvSpPr>
          <p:cNvPr id="39" name="Picture Placeholder 24"/>
          <p:cNvSpPr>
            <a:spLocks noGrp="1" noChangeAspect="1"/>
          </p:cNvSpPr>
          <p:nvPr>
            <p:ph type="pic" sz="quarter" idx="50" hasCustomPrompt="1"/>
          </p:nvPr>
        </p:nvSpPr>
        <p:spPr>
          <a:xfrm>
            <a:off x="490683" y="1962045"/>
            <a:ext cx="1291932" cy="1291928"/>
          </a:xfrm>
          <a:prstGeom prst="ellipse">
            <a:avLst/>
          </a:prstGeom>
          <a:solidFill>
            <a:schemeClr val="accent1"/>
          </a:solidFill>
          <a:ln w="38100">
            <a:solidFill>
              <a:schemeClr val="bg1"/>
            </a:solidFill>
          </a:ln>
        </p:spPr>
        <p:txBody>
          <a:bodyPr vert="horz" lIns="91440" tIns="91440" rIns="91440" bIns="91440" anchor="ctr" anchorCtr="0"/>
          <a:lstStyle>
            <a:lvl1pPr marL="0" indent="0" algn="ctr">
              <a:buNone/>
              <a:defRPr sz="1200">
                <a:solidFill>
                  <a:schemeClr val="bg1"/>
                </a:solidFill>
                <a:effectLst/>
              </a:defRPr>
            </a:lvl1pPr>
          </a:lstStyle>
          <a:p>
            <a:r>
              <a:rPr lang="en-US" dirty="0"/>
              <a:t>Insert icon</a:t>
            </a:r>
          </a:p>
        </p:txBody>
      </p:sp>
      <p:sp>
        <p:nvSpPr>
          <p:cNvPr id="40" name="Picture Placeholder 24"/>
          <p:cNvSpPr>
            <a:spLocks noGrp="1" noChangeAspect="1"/>
          </p:cNvSpPr>
          <p:nvPr>
            <p:ph type="pic" sz="quarter" idx="51" hasCustomPrompt="1"/>
          </p:nvPr>
        </p:nvSpPr>
        <p:spPr>
          <a:xfrm>
            <a:off x="2239612" y="1962045"/>
            <a:ext cx="1291932" cy="1291928"/>
          </a:xfrm>
          <a:prstGeom prst="ellipse">
            <a:avLst/>
          </a:prstGeom>
          <a:solidFill>
            <a:schemeClr val="accent1"/>
          </a:solidFill>
          <a:ln w="38100">
            <a:solidFill>
              <a:schemeClr val="bg1"/>
            </a:solidFill>
          </a:ln>
        </p:spPr>
        <p:txBody>
          <a:bodyPr vert="horz" lIns="91440" tIns="91440" rIns="91440" bIns="91440" anchor="ctr" anchorCtr="0"/>
          <a:lstStyle>
            <a:lvl1pPr marL="0" indent="0" algn="ctr">
              <a:buNone/>
              <a:defRPr sz="1200">
                <a:solidFill>
                  <a:schemeClr val="bg1"/>
                </a:solidFill>
                <a:effectLst/>
              </a:defRPr>
            </a:lvl1pPr>
          </a:lstStyle>
          <a:p>
            <a:r>
              <a:rPr lang="en-US"/>
              <a:t>Insert icon</a:t>
            </a:r>
          </a:p>
        </p:txBody>
      </p:sp>
      <p:sp>
        <p:nvSpPr>
          <p:cNvPr id="41" name="Picture Placeholder 24"/>
          <p:cNvSpPr>
            <a:spLocks noGrp="1" noChangeAspect="1"/>
          </p:cNvSpPr>
          <p:nvPr>
            <p:ph type="pic" sz="quarter" idx="52" hasCustomPrompt="1"/>
          </p:nvPr>
        </p:nvSpPr>
        <p:spPr>
          <a:xfrm>
            <a:off x="3926034" y="1962045"/>
            <a:ext cx="1291932" cy="1291928"/>
          </a:xfrm>
          <a:prstGeom prst="ellipse">
            <a:avLst/>
          </a:prstGeom>
          <a:solidFill>
            <a:schemeClr val="accent1"/>
          </a:solidFill>
          <a:ln w="38100">
            <a:solidFill>
              <a:schemeClr val="bg1"/>
            </a:solidFill>
          </a:ln>
        </p:spPr>
        <p:txBody>
          <a:bodyPr vert="horz" lIns="91440" tIns="91440" rIns="91440" bIns="91440" anchor="ctr" anchorCtr="0"/>
          <a:lstStyle>
            <a:lvl1pPr marL="0" indent="0" algn="ctr">
              <a:buNone/>
              <a:defRPr sz="1200">
                <a:solidFill>
                  <a:schemeClr val="bg1"/>
                </a:solidFill>
                <a:effectLst/>
              </a:defRPr>
            </a:lvl1pPr>
          </a:lstStyle>
          <a:p>
            <a:r>
              <a:rPr lang="en-US"/>
              <a:t>Insert icon</a:t>
            </a:r>
          </a:p>
        </p:txBody>
      </p:sp>
      <p:sp>
        <p:nvSpPr>
          <p:cNvPr id="42" name="Picture Placeholder 24"/>
          <p:cNvSpPr>
            <a:spLocks noGrp="1" noChangeAspect="1"/>
          </p:cNvSpPr>
          <p:nvPr>
            <p:ph type="pic" sz="quarter" idx="53" hasCustomPrompt="1"/>
          </p:nvPr>
        </p:nvSpPr>
        <p:spPr>
          <a:xfrm>
            <a:off x="5675688" y="1962045"/>
            <a:ext cx="1291932" cy="1291928"/>
          </a:xfrm>
          <a:prstGeom prst="ellipse">
            <a:avLst/>
          </a:prstGeom>
          <a:solidFill>
            <a:schemeClr val="accent1"/>
          </a:solidFill>
          <a:ln w="38100">
            <a:solidFill>
              <a:schemeClr val="bg1"/>
            </a:solidFill>
          </a:ln>
        </p:spPr>
        <p:txBody>
          <a:bodyPr vert="horz" lIns="91440" tIns="91440" rIns="91440" bIns="91440" anchor="ctr" anchorCtr="0"/>
          <a:lstStyle>
            <a:lvl1pPr marL="0" indent="0" algn="ctr">
              <a:buNone/>
              <a:defRPr sz="1200">
                <a:solidFill>
                  <a:schemeClr val="bg1"/>
                </a:solidFill>
                <a:effectLst/>
              </a:defRPr>
            </a:lvl1pPr>
          </a:lstStyle>
          <a:p>
            <a:r>
              <a:rPr lang="en-US"/>
              <a:t>Insert icon</a:t>
            </a:r>
          </a:p>
        </p:txBody>
      </p:sp>
      <p:sp>
        <p:nvSpPr>
          <p:cNvPr id="43" name="Picture Placeholder 24"/>
          <p:cNvSpPr>
            <a:spLocks noGrp="1" noChangeAspect="1"/>
          </p:cNvSpPr>
          <p:nvPr>
            <p:ph type="pic" sz="quarter" idx="54" hasCustomPrompt="1"/>
          </p:nvPr>
        </p:nvSpPr>
        <p:spPr>
          <a:xfrm>
            <a:off x="7336601" y="1962045"/>
            <a:ext cx="1291932" cy="1291928"/>
          </a:xfrm>
          <a:prstGeom prst="ellipse">
            <a:avLst/>
          </a:prstGeom>
          <a:solidFill>
            <a:schemeClr val="accent1"/>
          </a:solidFill>
          <a:ln w="38100">
            <a:solidFill>
              <a:schemeClr val="bg1"/>
            </a:solidFill>
          </a:ln>
        </p:spPr>
        <p:txBody>
          <a:bodyPr vert="horz" lIns="91440" tIns="91440" rIns="91440" bIns="91440" anchor="ctr" anchorCtr="0"/>
          <a:lstStyle>
            <a:lvl1pPr marL="0" indent="0" algn="ctr">
              <a:buNone/>
              <a:defRPr sz="1200">
                <a:solidFill>
                  <a:schemeClr val="bg1"/>
                </a:solidFill>
                <a:effectLst/>
              </a:defRPr>
            </a:lvl1pPr>
          </a:lstStyle>
          <a:p>
            <a:r>
              <a:rPr lang="en-US"/>
              <a:t>Insert icon</a:t>
            </a:r>
          </a:p>
        </p:txBody>
      </p:sp>
    </p:spTree>
    <p:extLst>
      <p:ext uri="{BB962C8B-B14F-4D97-AF65-F5344CB8AC3E}">
        <p14:creationId xmlns:p14="http://schemas.microsoft.com/office/powerpoint/2010/main" val="66057277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ntent Slide - Half Photo">
    <p:spTree>
      <p:nvGrpSpPr>
        <p:cNvPr id="1" name=""/>
        <p:cNvGrpSpPr/>
        <p:nvPr/>
      </p:nvGrpSpPr>
      <p:grpSpPr>
        <a:xfrm>
          <a:off x="0" y="0"/>
          <a:ext cx="0" cy="0"/>
          <a:chOff x="0" y="0"/>
          <a:chExt cx="0" cy="0"/>
        </a:xfrm>
      </p:grpSpPr>
      <p:sp>
        <p:nvSpPr>
          <p:cNvPr id="3" name="Picture Placeholder 2"/>
          <p:cNvSpPr>
            <a:spLocks noGrp="1"/>
          </p:cNvSpPr>
          <p:nvPr>
            <p:ph type="pic" sz="quarter" idx="49" hasCustomPrompt="1"/>
          </p:nvPr>
        </p:nvSpPr>
        <p:spPr>
          <a:xfrm>
            <a:off x="0" y="0"/>
            <a:ext cx="9144000" cy="2682875"/>
          </a:xfrm>
          <a:solidFill>
            <a:schemeClr val="bg1">
              <a:lumMod val="85000"/>
            </a:schemeClr>
          </a:solidFill>
        </p:spPr>
        <p:txBody>
          <a:bodyPr>
            <a:normAutofit/>
          </a:bodyPr>
          <a:lstStyle>
            <a:lvl1pPr marL="0" indent="0" algn="r">
              <a:buNone/>
              <a:defRPr sz="1600"/>
            </a:lvl1pPr>
          </a:lstStyle>
          <a:p>
            <a:r>
              <a:rPr lang="en-US" dirty="0"/>
              <a:t>Insert a large image here</a:t>
            </a:r>
          </a:p>
        </p:txBody>
      </p:sp>
      <p:sp>
        <p:nvSpPr>
          <p:cNvPr id="27" name="TextBox 26"/>
          <p:cNvSpPr txBox="1"/>
          <p:nvPr userDrawn="1"/>
        </p:nvSpPr>
        <p:spPr>
          <a:xfrm>
            <a:off x="6711702"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a:t>NREL</a:t>
            </a:r>
            <a:r>
              <a:rPr lang="en-US" sz="800" baseline="0"/>
              <a:t>    </a:t>
            </a:r>
            <a:r>
              <a:rPr lang="en-US" sz="800"/>
              <a:t>|    </a:t>
            </a:r>
            <a:fld id="{BFD71CF8-5198-8441-A7C0-DC22FD64CBE4}" type="slidenum">
              <a:rPr lang="en-US" sz="800"/>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a:p>
        </p:txBody>
      </p:sp>
      <p:sp>
        <p:nvSpPr>
          <p:cNvPr id="15" name="Text Placeholder 14"/>
          <p:cNvSpPr>
            <a:spLocks noGrp="1"/>
          </p:cNvSpPr>
          <p:nvPr>
            <p:ph type="body" sz="quarter" idx="50" hasCustomPrompt="1"/>
          </p:nvPr>
        </p:nvSpPr>
        <p:spPr>
          <a:xfrm>
            <a:off x="479425" y="2968625"/>
            <a:ext cx="8267686" cy="1738313"/>
          </a:xfrm>
        </p:spPr>
        <p:txBody>
          <a:bodyPr lIns="0" tIns="0" rIns="0" bIns="0">
            <a:no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lang="en-US"/>
              <a:t>Short Slide Summary</a:t>
            </a:r>
          </a:p>
        </p:txBody>
      </p:sp>
      <p:sp>
        <p:nvSpPr>
          <p:cNvPr id="2" name="Title 1"/>
          <p:cNvSpPr>
            <a:spLocks noGrp="1"/>
          </p:cNvSpPr>
          <p:nvPr>
            <p:ph type="title" hasCustomPrompt="1"/>
          </p:nvPr>
        </p:nvSpPr>
        <p:spPr>
          <a:xfrm>
            <a:off x="0" y="2186187"/>
            <a:ext cx="4936982" cy="497572"/>
          </a:xfrm>
        </p:spPr>
        <p:txBody>
          <a:bodyPr lIns="274320" tIns="91440" bIns="45720">
            <a:spAutoFit/>
          </a:bodyPr>
          <a:lstStyle>
            <a:lvl1pPr algn="l">
              <a:defRPr/>
            </a:lvl1pPr>
          </a:lstStyle>
          <a:p>
            <a:pPr lvl="0"/>
            <a:r>
              <a:rPr lang="en-US"/>
              <a:t>Title: Content Slide</a:t>
            </a:r>
            <a:endParaRPr lang="en-US" dirty="0"/>
          </a:p>
        </p:txBody>
      </p:sp>
    </p:spTree>
    <p:extLst>
      <p:ext uri="{BB962C8B-B14F-4D97-AF65-F5344CB8AC3E}">
        <p14:creationId xmlns:p14="http://schemas.microsoft.com/office/powerpoint/2010/main" val="163853613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Content Slide - Half Blue - Half Photo">
    <p:spTree>
      <p:nvGrpSpPr>
        <p:cNvPr id="1" name=""/>
        <p:cNvGrpSpPr/>
        <p:nvPr/>
      </p:nvGrpSpPr>
      <p:grpSpPr>
        <a:xfrm>
          <a:off x="0" y="0"/>
          <a:ext cx="0" cy="0"/>
          <a:chOff x="0" y="0"/>
          <a:chExt cx="0" cy="0"/>
        </a:xfrm>
      </p:grpSpPr>
      <p:sp>
        <p:nvSpPr>
          <p:cNvPr id="27" name="TextBox 26"/>
          <p:cNvSpPr txBox="1"/>
          <p:nvPr userDrawn="1"/>
        </p:nvSpPr>
        <p:spPr>
          <a:xfrm>
            <a:off x="6711702"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a:t>NREL</a:t>
            </a:r>
            <a:r>
              <a:rPr lang="en-US" sz="800" baseline="0"/>
              <a:t>    </a:t>
            </a:r>
            <a:r>
              <a:rPr lang="en-US" sz="800"/>
              <a:t>|    </a:t>
            </a:r>
            <a:fld id="{BFD71CF8-5198-8441-A7C0-DC22FD64CBE4}" type="slidenum">
              <a:rPr lang="en-US" sz="800"/>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a:p>
        </p:txBody>
      </p:sp>
      <p:sp>
        <p:nvSpPr>
          <p:cNvPr id="4" name="Rectangle 3">
            <a:extLst>
              <a:ext uri="{FF2B5EF4-FFF2-40B4-BE49-F238E27FC236}">
                <a16:creationId xmlns:a16="http://schemas.microsoft.com/office/drawing/2014/main" id="{613C7420-D1E3-2748-83F1-0C3F1C99A95C}"/>
              </a:ext>
            </a:extLst>
          </p:cNvPr>
          <p:cNvSpPr/>
          <p:nvPr userDrawn="1"/>
        </p:nvSpPr>
        <p:spPr>
          <a:xfrm>
            <a:off x="0" y="3204446"/>
            <a:ext cx="9144000" cy="1939054"/>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ext Placeholder 7">
            <a:extLst>
              <a:ext uri="{FF2B5EF4-FFF2-40B4-BE49-F238E27FC236}">
                <a16:creationId xmlns:a16="http://schemas.microsoft.com/office/drawing/2014/main" id="{CA23820E-162D-E444-AE76-C4AF2F45B95A}"/>
              </a:ext>
            </a:extLst>
          </p:cNvPr>
          <p:cNvSpPr>
            <a:spLocks noGrp="1"/>
          </p:cNvSpPr>
          <p:nvPr>
            <p:ph type="body" sz="quarter" idx="51" hasCustomPrompt="1"/>
          </p:nvPr>
        </p:nvSpPr>
        <p:spPr>
          <a:xfrm>
            <a:off x="479425" y="3536950"/>
            <a:ext cx="3308350" cy="1096963"/>
          </a:xfrm>
        </p:spPr>
        <p:txBody>
          <a:bodyPr lIns="0" tIns="0" rIns="0" bIns="0">
            <a:noAutofit/>
          </a:bodyPr>
          <a:lstStyle>
            <a:lvl1pPr marL="0" indent="0">
              <a:spcBef>
                <a:spcPts val="0"/>
              </a:spcBef>
              <a:buNone/>
              <a:defRPr sz="2800" b="1">
                <a:solidFill>
                  <a:schemeClr val="bg1"/>
                </a:solidFill>
              </a:defRPr>
            </a:lvl1pPr>
          </a:lstStyle>
          <a:p>
            <a:pPr lvl="0"/>
            <a:r>
              <a:rPr lang="en-US" dirty="0"/>
              <a:t>Large important text</a:t>
            </a:r>
          </a:p>
        </p:txBody>
      </p:sp>
      <p:sp>
        <p:nvSpPr>
          <p:cNvPr id="13" name="Text Placeholder 7">
            <a:extLst>
              <a:ext uri="{FF2B5EF4-FFF2-40B4-BE49-F238E27FC236}">
                <a16:creationId xmlns:a16="http://schemas.microsoft.com/office/drawing/2014/main" id="{A8889CC1-1B54-4447-A72C-33A5302A87A9}"/>
              </a:ext>
            </a:extLst>
          </p:cNvPr>
          <p:cNvSpPr>
            <a:spLocks noGrp="1"/>
          </p:cNvSpPr>
          <p:nvPr>
            <p:ph type="body" sz="quarter" idx="52" hasCustomPrompt="1"/>
          </p:nvPr>
        </p:nvSpPr>
        <p:spPr>
          <a:xfrm>
            <a:off x="4104657" y="3536950"/>
            <a:ext cx="4642454" cy="1096963"/>
          </a:xfrm>
        </p:spPr>
        <p:txBody>
          <a:bodyPr lIns="0" tIns="73152" rIns="0" bIns="0">
            <a:noAutofit/>
          </a:bodyPr>
          <a:lstStyle>
            <a:lvl1pPr marL="0" indent="0">
              <a:buNone/>
              <a:defRPr sz="2000" b="0">
                <a:solidFill>
                  <a:schemeClr val="bg1"/>
                </a:solidFill>
              </a:defRPr>
            </a:lvl1pPr>
          </a:lstStyle>
          <a:p>
            <a:pPr lvl="0"/>
            <a:r>
              <a:rPr lang="en-US" dirty="0"/>
              <a:t>Supporting body text</a:t>
            </a:r>
          </a:p>
        </p:txBody>
      </p:sp>
      <p:sp>
        <p:nvSpPr>
          <p:cNvPr id="9" name="TextBox 8">
            <a:extLst>
              <a:ext uri="{FF2B5EF4-FFF2-40B4-BE49-F238E27FC236}">
                <a16:creationId xmlns:a16="http://schemas.microsoft.com/office/drawing/2014/main" id="{D986709F-2C55-1C42-9EF2-87C923E7BAF0}"/>
              </a:ext>
            </a:extLst>
          </p:cNvPr>
          <p:cNvSpPr txBox="1"/>
          <p:nvPr userDrawn="1"/>
        </p:nvSpPr>
        <p:spPr>
          <a:xfrm>
            <a:off x="6711696"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dirty="0">
                <a:solidFill>
                  <a:schemeClr val="bg1"/>
                </a:solidFill>
              </a:rPr>
              <a:t>NREL</a:t>
            </a:r>
            <a:r>
              <a:rPr lang="en-US" sz="800" baseline="0" dirty="0">
                <a:solidFill>
                  <a:schemeClr val="bg1"/>
                </a:solidFill>
              </a:rPr>
              <a:t>    </a:t>
            </a:r>
            <a:r>
              <a:rPr lang="en-US" sz="800" dirty="0">
                <a:solidFill>
                  <a:schemeClr val="bg1"/>
                </a:solidFill>
              </a:rPr>
              <a:t>|    </a:t>
            </a:r>
            <a:fld id="{BFD71CF8-5198-8441-A7C0-DC22FD64CBE4}" type="slidenum">
              <a:rPr lang="en-US" sz="800">
                <a:solidFill>
                  <a:schemeClr val="bg1"/>
                </a:solidFill>
              </a:rPr>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dirty="0">
              <a:solidFill>
                <a:schemeClr val="bg1"/>
              </a:solidFill>
            </a:endParaRPr>
          </a:p>
        </p:txBody>
      </p:sp>
      <p:sp>
        <p:nvSpPr>
          <p:cNvPr id="3" name="Picture Placeholder 2">
            <a:extLst>
              <a:ext uri="{FF2B5EF4-FFF2-40B4-BE49-F238E27FC236}">
                <a16:creationId xmlns:a16="http://schemas.microsoft.com/office/drawing/2014/main" id="{72694E0F-43B5-0F46-B097-5F1C5C7C3C69}"/>
              </a:ext>
            </a:extLst>
          </p:cNvPr>
          <p:cNvSpPr>
            <a:spLocks noGrp="1"/>
          </p:cNvSpPr>
          <p:nvPr>
            <p:ph type="pic" sz="quarter" idx="53" hasCustomPrompt="1"/>
          </p:nvPr>
        </p:nvSpPr>
        <p:spPr>
          <a:xfrm>
            <a:off x="0" y="0"/>
            <a:ext cx="9144000" cy="3205163"/>
          </a:xfrm>
          <a:solidFill>
            <a:schemeClr val="bg1">
              <a:lumMod val="95000"/>
            </a:schemeClr>
          </a:solidFill>
        </p:spPr>
        <p:txBody>
          <a:bodyPr/>
          <a:lstStyle>
            <a:lvl1pPr marL="0" indent="0" algn="ctr">
              <a:buNone/>
              <a:defRPr/>
            </a:lvl1pPr>
          </a:lstStyle>
          <a:p>
            <a:r>
              <a:rPr lang="en-US" dirty="0"/>
              <a:t>Insert Photo or Graphic</a:t>
            </a:r>
          </a:p>
        </p:txBody>
      </p:sp>
    </p:spTree>
    <p:extLst>
      <p:ext uri="{BB962C8B-B14F-4D97-AF65-F5344CB8AC3E}">
        <p14:creationId xmlns:p14="http://schemas.microsoft.com/office/powerpoint/2010/main" val="236786454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Content Slide - Half Blue 1">
    <p:spTree>
      <p:nvGrpSpPr>
        <p:cNvPr id="1" name=""/>
        <p:cNvGrpSpPr/>
        <p:nvPr/>
      </p:nvGrpSpPr>
      <p:grpSpPr>
        <a:xfrm>
          <a:off x="0" y="0"/>
          <a:ext cx="0" cy="0"/>
          <a:chOff x="0" y="0"/>
          <a:chExt cx="0" cy="0"/>
        </a:xfrm>
      </p:grpSpPr>
      <p:sp>
        <p:nvSpPr>
          <p:cNvPr id="27" name="TextBox 26"/>
          <p:cNvSpPr txBox="1"/>
          <p:nvPr userDrawn="1"/>
        </p:nvSpPr>
        <p:spPr>
          <a:xfrm>
            <a:off x="6711702"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a:t>NREL</a:t>
            </a:r>
            <a:r>
              <a:rPr lang="en-US" sz="800" baseline="0"/>
              <a:t>    </a:t>
            </a:r>
            <a:r>
              <a:rPr lang="en-US" sz="800"/>
              <a:t>|    </a:t>
            </a:r>
            <a:fld id="{BFD71CF8-5198-8441-A7C0-DC22FD64CBE4}" type="slidenum">
              <a:rPr lang="en-US" sz="800"/>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a:p>
        </p:txBody>
      </p:sp>
      <p:sp>
        <p:nvSpPr>
          <p:cNvPr id="4" name="Rectangle 3">
            <a:extLst>
              <a:ext uri="{FF2B5EF4-FFF2-40B4-BE49-F238E27FC236}">
                <a16:creationId xmlns:a16="http://schemas.microsoft.com/office/drawing/2014/main" id="{613C7420-D1E3-2748-83F1-0C3F1C99A95C}"/>
              </a:ext>
            </a:extLst>
          </p:cNvPr>
          <p:cNvSpPr/>
          <p:nvPr userDrawn="1"/>
        </p:nvSpPr>
        <p:spPr>
          <a:xfrm>
            <a:off x="0" y="3204446"/>
            <a:ext cx="9144000" cy="1939054"/>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ext Placeholder 7">
            <a:extLst>
              <a:ext uri="{FF2B5EF4-FFF2-40B4-BE49-F238E27FC236}">
                <a16:creationId xmlns:a16="http://schemas.microsoft.com/office/drawing/2014/main" id="{CA23820E-162D-E444-AE76-C4AF2F45B95A}"/>
              </a:ext>
            </a:extLst>
          </p:cNvPr>
          <p:cNvSpPr>
            <a:spLocks noGrp="1"/>
          </p:cNvSpPr>
          <p:nvPr>
            <p:ph type="body" sz="quarter" idx="51" hasCustomPrompt="1"/>
          </p:nvPr>
        </p:nvSpPr>
        <p:spPr>
          <a:xfrm>
            <a:off x="479425" y="3536950"/>
            <a:ext cx="3308350" cy="1096963"/>
          </a:xfrm>
        </p:spPr>
        <p:txBody>
          <a:bodyPr lIns="0" tIns="0" rIns="0" bIns="0">
            <a:noAutofit/>
          </a:bodyPr>
          <a:lstStyle>
            <a:lvl1pPr marL="0" indent="0">
              <a:spcBef>
                <a:spcPts val="0"/>
              </a:spcBef>
              <a:buNone/>
              <a:defRPr sz="2800" b="1">
                <a:solidFill>
                  <a:schemeClr val="bg1"/>
                </a:solidFill>
              </a:defRPr>
            </a:lvl1pPr>
          </a:lstStyle>
          <a:p>
            <a:pPr lvl="0"/>
            <a:r>
              <a:rPr lang="en-US" dirty="0"/>
              <a:t>Large important text</a:t>
            </a:r>
          </a:p>
        </p:txBody>
      </p:sp>
      <p:sp>
        <p:nvSpPr>
          <p:cNvPr id="13" name="Text Placeholder 7">
            <a:extLst>
              <a:ext uri="{FF2B5EF4-FFF2-40B4-BE49-F238E27FC236}">
                <a16:creationId xmlns:a16="http://schemas.microsoft.com/office/drawing/2014/main" id="{A8889CC1-1B54-4447-A72C-33A5302A87A9}"/>
              </a:ext>
            </a:extLst>
          </p:cNvPr>
          <p:cNvSpPr>
            <a:spLocks noGrp="1"/>
          </p:cNvSpPr>
          <p:nvPr>
            <p:ph type="body" sz="quarter" idx="52" hasCustomPrompt="1"/>
          </p:nvPr>
        </p:nvSpPr>
        <p:spPr>
          <a:xfrm>
            <a:off x="4104657" y="3536950"/>
            <a:ext cx="4642454" cy="1096963"/>
          </a:xfrm>
        </p:spPr>
        <p:txBody>
          <a:bodyPr lIns="0" tIns="73152" rIns="0" bIns="0">
            <a:noAutofit/>
          </a:bodyPr>
          <a:lstStyle>
            <a:lvl1pPr marL="0" indent="0">
              <a:buNone/>
              <a:defRPr sz="2000" b="0">
                <a:solidFill>
                  <a:schemeClr val="bg1"/>
                </a:solidFill>
              </a:defRPr>
            </a:lvl1pPr>
          </a:lstStyle>
          <a:p>
            <a:pPr lvl="0"/>
            <a:r>
              <a:rPr lang="en-US" dirty="0"/>
              <a:t>Supporting body text</a:t>
            </a:r>
          </a:p>
        </p:txBody>
      </p:sp>
      <p:sp>
        <p:nvSpPr>
          <p:cNvPr id="9" name="TextBox 8">
            <a:extLst>
              <a:ext uri="{FF2B5EF4-FFF2-40B4-BE49-F238E27FC236}">
                <a16:creationId xmlns:a16="http://schemas.microsoft.com/office/drawing/2014/main" id="{D986709F-2C55-1C42-9EF2-87C923E7BAF0}"/>
              </a:ext>
            </a:extLst>
          </p:cNvPr>
          <p:cNvSpPr txBox="1"/>
          <p:nvPr userDrawn="1"/>
        </p:nvSpPr>
        <p:spPr>
          <a:xfrm>
            <a:off x="6711696"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dirty="0">
                <a:solidFill>
                  <a:schemeClr val="bg1"/>
                </a:solidFill>
              </a:rPr>
              <a:t>NREL</a:t>
            </a:r>
            <a:r>
              <a:rPr lang="en-US" sz="800" baseline="0" dirty="0">
                <a:solidFill>
                  <a:schemeClr val="bg1"/>
                </a:solidFill>
              </a:rPr>
              <a:t>    </a:t>
            </a:r>
            <a:r>
              <a:rPr lang="en-US" sz="800" dirty="0">
                <a:solidFill>
                  <a:schemeClr val="bg1"/>
                </a:solidFill>
              </a:rPr>
              <a:t>|    </a:t>
            </a:r>
            <a:fld id="{BFD71CF8-5198-8441-A7C0-DC22FD64CBE4}" type="slidenum">
              <a:rPr lang="en-US" sz="800">
                <a:solidFill>
                  <a:schemeClr val="bg1"/>
                </a:solidFill>
              </a:rPr>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dirty="0">
              <a:solidFill>
                <a:schemeClr val="bg1"/>
              </a:solidFill>
            </a:endParaRPr>
          </a:p>
        </p:txBody>
      </p:sp>
      <p:sp>
        <p:nvSpPr>
          <p:cNvPr id="10" name="Rectangle 9">
            <a:extLst>
              <a:ext uri="{FF2B5EF4-FFF2-40B4-BE49-F238E27FC236}">
                <a16:creationId xmlns:a16="http://schemas.microsoft.com/office/drawing/2014/main" id="{D0F8E801-C21C-E943-9A0D-715C66D645FB}"/>
              </a:ext>
            </a:extLst>
          </p:cNvPr>
          <p:cNvSpPr/>
          <p:nvPr userDrawn="1"/>
        </p:nvSpPr>
        <p:spPr>
          <a:xfrm>
            <a:off x="0" y="0"/>
            <a:ext cx="9144000" cy="3204446"/>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Text Placeholder 7">
            <a:extLst>
              <a:ext uri="{FF2B5EF4-FFF2-40B4-BE49-F238E27FC236}">
                <a16:creationId xmlns:a16="http://schemas.microsoft.com/office/drawing/2014/main" id="{5870EDA1-21F4-9543-B426-B99B5785504E}"/>
              </a:ext>
            </a:extLst>
          </p:cNvPr>
          <p:cNvSpPr>
            <a:spLocks noGrp="1"/>
          </p:cNvSpPr>
          <p:nvPr>
            <p:ph type="body" sz="quarter" idx="53" hasCustomPrompt="1"/>
          </p:nvPr>
        </p:nvSpPr>
        <p:spPr>
          <a:xfrm>
            <a:off x="479425" y="583079"/>
            <a:ext cx="4642454" cy="1096963"/>
          </a:xfrm>
        </p:spPr>
        <p:txBody>
          <a:bodyPr lIns="0" tIns="73152" rIns="0" bIns="0">
            <a:noAutofit/>
          </a:bodyPr>
          <a:lstStyle>
            <a:lvl1pPr marL="0" indent="0">
              <a:buNone/>
              <a:defRPr sz="2000" b="0">
                <a:solidFill>
                  <a:schemeClr val="tx1"/>
                </a:solidFill>
              </a:defRPr>
            </a:lvl1pPr>
          </a:lstStyle>
          <a:p>
            <a:pPr lvl="0"/>
            <a:r>
              <a:rPr lang="en-US" dirty="0"/>
              <a:t>Supporting body text</a:t>
            </a:r>
          </a:p>
        </p:txBody>
      </p:sp>
    </p:spTree>
    <p:extLst>
      <p:ext uri="{BB962C8B-B14F-4D97-AF65-F5344CB8AC3E}">
        <p14:creationId xmlns:p14="http://schemas.microsoft.com/office/powerpoint/2010/main" val="296583755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Content Slide - Half Blue 2">
    <p:spTree>
      <p:nvGrpSpPr>
        <p:cNvPr id="1" name=""/>
        <p:cNvGrpSpPr/>
        <p:nvPr/>
      </p:nvGrpSpPr>
      <p:grpSpPr>
        <a:xfrm>
          <a:off x="0" y="0"/>
          <a:ext cx="0" cy="0"/>
          <a:chOff x="0" y="0"/>
          <a:chExt cx="0" cy="0"/>
        </a:xfrm>
      </p:grpSpPr>
      <p:sp>
        <p:nvSpPr>
          <p:cNvPr id="27" name="TextBox 26"/>
          <p:cNvSpPr txBox="1"/>
          <p:nvPr userDrawn="1"/>
        </p:nvSpPr>
        <p:spPr>
          <a:xfrm>
            <a:off x="6711702"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a:t>NREL</a:t>
            </a:r>
            <a:r>
              <a:rPr lang="en-US" sz="800" baseline="0"/>
              <a:t>    </a:t>
            </a:r>
            <a:r>
              <a:rPr lang="en-US" sz="800"/>
              <a:t>|    </a:t>
            </a:r>
            <a:fld id="{BFD71CF8-5198-8441-A7C0-DC22FD64CBE4}" type="slidenum">
              <a:rPr lang="en-US" sz="800"/>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a:p>
        </p:txBody>
      </p:sp>
      <p:sp>
        <p:nvSpPr>
          <p:cNvPr id="4" name="Rectangle 3">
            <a:extLst>
              <a:ext uri="{FF2B5EF4-FFF2-40B4-BE49-F238E27FC236}">
                <a16:creationId xmlns:a16="http://schemas.microsoft.com/office/drawing/2014/main" id="{613C7420-D1E3-2748-83F1-0C3F1C99A95C}"/>
              </a:ext>
            </a:extLst>
          </p:cNvPr>
          <p:cNvSpPr/>
          <p:nvPr userDrawn="1"/>
        </p:nvSpPr>
        <p:spPr>
          <a:xfrm>
            <a:off x="0" y="3204446"/>
            <a:ext cx="9144000" cy="1939054"/>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ext Placeholder 7">
            <a:extLst>
              <a:ext uri="{FF2B5EF4-FFF2-40B4-BE49-F238E27FC236}">
                <a16:creationId xmlns:a16="http://schemas.microsoft.com/office/drawing/2014/main" id="{CA23820E-162D-E444-AE76-C4AF2F45B95A}"/>
              </a:ext>
            </a:extLst>
          </p:cNvPr>
          <p:cNvSpPr>
            <a:spLocks noGrp="1"/>
          </p:cNvSpPr>
          <p:nvPr>
            <p:ph type="body" sz="quarter" idx="51" hasCustomPrompt="1"/>
          </p:nvPr>
        </p:nvSpPr>
        <p:spPr>
          <a:xfrm>
            <a:off x="479425" y="3536950"/>
            <a:ext cx="3308350" cy="1096963"/>
          </a:xfrm>
        </p:spPr>
        <p:txBody>
          <a:bodyPr lIns="0" tIns="0" rIns="0" bIns="0">
            <a:noAutofit/>
          </a:bodyPr>
          <a:lstStyle>
            <a:lvl1pPr marL="0" indent="0">
              <a:spcBef>
                <a:spcPts val="0"/>
              </a:spcBef>
              <a:buNone/>
              <a:defRPr sz="2800" b="1">
                <a:solidFill>
                  <a:schemeClr val="bg1"/>
                </a:solidFill>
              </a:defRPr>
            </a:lvl1pPr>
          </a:lstStyle>
          <a:p>
            <a:pPr lvl="0"/>
            <a:r>
              <a:rPr lang="en-US" dirty="0"/>
              <a:t>Large important text</a:t>
            </a:r>
          </a:p>
        </p:txBody>
      </p:sp>
      <p:sp>
        <p:nvSpPr>
          <p:cNvPr id="13" name="Text Placeholder 7">
            <a:extLst>
              <a:ext uri="{FF2B5EF4-FFF2-40B4-BE49-F238E27FC236}">
                <a16:creationId xmlns:a16="http://schemas.microsoft.com/office/drawing/2014/main" id="{A8889CC1-1B54-4447-A72C-33A5302A87A9}"/>
              </a:ext>
            </a:extLst>
          </p:cNvPr>
          <p:cNvSpPr>
            <a:spLocks noGrp="1"/>
          </p:cNvSpPr>
          <p:nvPr>
            <p:ph type="body" sz="quarter" idx="52" hasCustomPrompt="1"/>
          </p:nvPr>
        </p:nvSpPr>
        <p:spPr>
          <a:xfrm>
            <a:off x="4104657" y="3536950"/>
            <a:ext cx="4642454" cy="1096963"/>
          </a:xfrm>
        </p:spPr>
        <p:txBody>
          <a:bodyPr lIns="0" tIns="73152" rIns="0" bIns="0">
            <a:noAutofit/>
          </a:bodyPr>
          <a:lstStyle>
            <a:lvl1pPr marL="0" indent="0">
              <a:buNone/>
              <a:defRPr sz="2000" b="0">
                <a:solidFill>
                  <a:schemeClr val="bg1"/>
                </a:solidFill>
              </a:defRPr>
            </a:lvl1pPr>
          </a:lstStyle>
          <a:p>
            <a:pPr lvl="0"/>
            <a:r>
              <a:rPr lang="en-US" dirty="0"/>
              <a:t>Supporting body text</a:t>
            </a:r>
          </a:p>
        </p:txBody>
      </p:sp>
      <p:sp>
        <p:nvSpPr>
          <p:cNvPr id="9" name="TextBox 8">
            <a:extLst>
              <a:ext uri="{FF2B5EF4-FFF2-40B4-BE49-F238E27FC236}">
                <a16:creationId xmlns:a16="http://schemas.microsoft.com/office/drawing/2014/main" id="{D986709F-2C55-1C42-9EF2-87C923E7BAF0}"/>
              </a:ext>
            </a:extLst>
          </p:cNvPr>
          <p:cNvSpPr txBox="1"/>
          <p:nvPr userDrawn="1"/>
        </p:nvSpPr>
        <p:spPr>
          <a:xfrm>
            <a:off x="6711696"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dirty="0">
                <a:solidFill>
                  <a:schemeClr val="bg1"/>
                </a:solidFill>
              </a:rPr>
              <a:t>NREL</a:t>
            </a:r>
            <a:r>
              <a:rPr lang="en-US" sz="800" baseline="0" dirty="0">
                <a:solidFill>
                  <a:schemeClr val="bg1"/>
                </a:solidFill>
              </a:rPr>
              <a:t>    </a:t>
            </a:r>
            <a:r>
              <a:rPr lang="en-US" sz="800" dirty="0">
                <a:solidFill>
                  <a:schemeClr val="bg1"/>
                </a:solidFill>
              </a:rPr>
              <a:t>|    </a:t>
            </a:r>
            <a:fld id="{BFD71CF8-5198-8441-A7C0-DC22FD64CBE4}" type="slidenum">
              <a:rPr lang="en-US" sz="800">
                <a:solidFill>
                  <a:schemeClr val="bg1"/>
                </a:solidFill>
              </a:rPr>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dirty="0">
              <a:solidFill>
                <a:schemeClr val="bg1"/>
              </a:solidFill>
            </a:endParaRPr>
          </a:p>
        </p:txBody>
      </p:sp>
      <p:sp>
        <p:nvSpPr>
          <p:cNvPr id="7" name="Text Placeholder 7">
            <a:extLst>
              <a:ext uri="{FF2B5EF4-FFF2-40B4-BE49-F238E27FC236}">
                <a16:creationId xmlns:a16="http://schemas.microsoft.com/office/drawing/2014/main" id="{2736CC6A-2FA9-E242-A5D0-FCF48179A1F7}"/>
              </a:ext>
            </a:extLst>
          </p:cNvPr>
          <p:cNvSpPr>
            <a:spLocks noGrp="1"/>
          </p:cNvSpPr>
          <p:nvPr>
            <p:ph type="body" sz="quarter" idx="53" hasCustomPrompt="1"/>
          </p:nvPr>
        </p:nvSpPr>
        <p:spPr>
          <a:xfrm>
            <a:off x="479425" y="583079"/>
            <a:ext cx="4642454" cy="1096963"/>
          </a:xfrm>
        </p:spPr>
        <p:txBody>
          <a:bodyPr lIns="0" tIns="73152" rIns="0" bIns="0">
            <a:noAutofit/>
          </a:bodyPr>
          <a:lstStyle>
            <a:lvl1pPr marL="0" indent="0">
              <a:buNone/>
              <a:defRPr sz="2000" b="0">
                <a:solidFill>
                  <a:schemeClr val="tx1"/>
                </a:solidFill>
              </a:defRPr>
            </a:lvl1pPr>
          </a:lstStyle>
          <a:p>
            <a:pPr lvl="0"/>
            <a:r>
              <a:rPr lang="en-US" dirty="0"/>
              <a:t>Supporting body text</a:t>
            </a:r>
          </a:p>
        </p:txBody>
      </p:sp>
    </p:spTree>
    <p:extLst>
      <p:ext uri="{BB962C8B-B14F-4D97-AF65-F5344CB8AC3E}">
        <p14:creationId xmlns:p14="http://schemas.microsoft.com/office/powerpoint/2010/main" val="281408045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_Content Slide - Half Blue 1">
    <p:spTree>
      <p:nvGrpSpPr>
        <p:cNvPr id="1" name=""/>
        <p:cNvGrpSpPr/>
        <p:nvPr/>
      </p:nvGrpSpPr>
      <p:grpSpPr>
        <a:xfrm>
          <a:off x="0" y="0"/>
          <a:ext cx="0" cy="0"/>
          <a:chOff x="0" y="0"/>
          <a:chExt cx="0" cy="0"/>
        </a:xfrm>
      </p:grpSpPr>
      <p:sp>
        <p:nvSpPr>
          <p:cNvPr id="27" name="TextBox 26"/>
          <p:cNvSpPr txBox="1"/>
          <p:nvPr userDrawn="1"/>
        </p:nvSpPr>
        <p:spPr>
          <a:xfrm>
            <a:off x="6711702"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a:t>NREL</a:t>
            </a:r>
            <a:r>
              <a:rPr lang="en-US" sz="800" baseline="0"/>
              <a:t>    </a:t>
            </a:r>
            <a:r>
              <a:rPr lang="en-US" sz="800"/>
              <a:t>|    </a:t>
            </a:r>
            <a:fld id="{BFD71CF8-5198-8441-A7C0-DC22FD64CBE4}" type="slidenum">
              <a:rPr lang="en-US" sz="800"/>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a:p>
        </p:txBody>
      </p:sp>
      <p:sp>
        <p:nvSpPr>
          <p:cNvPr id="4" name="Rectangle 3">
            <a:extLst>
              <a:ext uri="{FF2B5EF4-FFF2-40B4-BE49-F238E27FC236}">
                <a16:creationId xmlns:a16="http://schemas.microsoft.com/office/drawing/2014/main" id="{613C7420-D1E3-2748-83F1-0C3F1C99A95C}"/>
              </a:ext>
            </a:extLst>
          </p:cNvPr>
          <p:cNvSpPr/>
          <p:nvPr userDrawn="1"/>
        </p:nvSpPr>
        <p:spPr>
          <a:xfrm>
            <a:off x="0" y="4152614"/>
            <a:ext cx="9144000" cy="99088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ext Placeholder 7">
            <a:extLst>
              <a:ext uri="{FF2B5EF4-FFF2-40B4-BE49-F238E27FC236}">
                <a16:creationId xmlns:a16="http://schemas.microsoft.com/office/drawing/2014/main" id="{CA23820E-162D-E444-AE76-C4AF2F45B95A}"/>
              </a:ext>
            </a:extLst>
          </p:cNvPr>
          <p:cNvSpPr>
            <a:spLocks noGrp="1"/>
          </p:cNvSpPr>
          <p:nvPr>
            <p:ph type="body" sz="quarter" idx="51" hasCustomPrompt="1"/>
          </p:nvPr>
        </p:nvSpPr>
        <p:spPr>
          <a:xfrm>
            <a:off x="479425" y="4319771"/>
            <a:ext cx="3308350" cy="481299"/>
          </a:xfrm>
        </p:spPr>
        <p:txBody>
          <a:bodyPr lIns="0" tIns="0" rIns="0" bIns="0">
            <a:noAutofit/>
          </a:bodyPr>
          <a:lstStyle>
            <a:lvl1pPr marL="0" indent="0">
              <a:spcBef>
                <a:spcPts val="0"/>
              </a:spcBef>
              <a:buNone/>
              <a:defRPr sz="2800" b="1">
                <a:solidFill>
                  <a:schemeClr val="bg1"/>
                </a:solidFill>
              </a:defRPr>
            </a:lvl1pPr>
          </a:lstStyle>
          <a:p>
            <a:pPr lvl="0"/>
            <a:r>
              <a:rPr lang="en-US" dirty="0"/>
              <a:t>Large important text</a:t>
            </a:r>
          </a:p>
        </p:txBody>
      </p:sp>
      <p:sp>
        <p:nvSpPr>
          <p:cNvPr id="13" name="Text Placeholder 7">
            <a:extLst>
              <a:ext uri="{FF2B5EF4-FFF2-40B4-BE49-F238E27FC236}">
                <a16:creationId xmlns:a16="http://schemas.microsoft.com/office/drawing/2014/main" id="{A8889CC1-1B54-4447-A72C-33A5302A87A9}"/>
              </a:ext>
            </a:extLst>
          </p:cNvPr>
          <p:cNvSpPr>
            <a:spLocks noGrp="1"/>
          </p:cNvSpPr>
          <p:nvPr>
            <p:ph type="body" sz="quarter" idx="52" hasCustomPrompt="1"/>
          </p:nvPr>
        </p:nvSpPr>
        <p:spPr>
          <a:xfrm>
            <a:off x="4104657" y="4319771"/>
            <a:ext cx="4642454" cy="481299"/>
          </a:xfrm>
        </p:spPr>
        <p:txBody>
          <a:bodyPr lIns="0" tIns="73152" rIns="0" bIns="0">
            <a:noAutofit/>
          </a:bodyPr>
          <a:lstStyle>
            <a:lvl1pPr marL="0" indent="0">
              <a:buNone/>
              <a:defRPr sz="2000" b="0">
                <a:solidFill>
                  <a:schemeClr val="bg1"/>
                </a:solidFill>
              </a:defRPr>
            </a:lvl1pPr>
          </a:lstStyle>
          <a:p>
            <a:pPr lvl="0"/>
            <a:r>
              <a:rPr lang="en-US" dirty="0"/>
              <a:t>Supporting body text</a:t>
            </a:r>
          </a:p>
        </p:txBody>
      </p:sp>
      <p:sp>
        <p:nvSpPr>
          <p:cNvPr id="9" name="TextBox 8">
            <a:extLst>
              <a:ext uri="{FF2B5EF4-FFF2-40B4-BE49-F238E27FC236}">
                <a16:creationId xmlns:a16="http://schemas.microsoft.com/office/drawing/2014/main" id="{D986709F-2C55-1C42-9EF2-87C923E7BAF0}"/>
              </a:ext>
            </a:extLst>
          </p:cNvPr>
          <p:cNvSpPr txBox="1"/>
          <p:nvPr userDrawn="1"/>
        </p:nvSpPr>
        <p:spPr>
          <a:xfrm>
            <a:off x="6711696"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dirty="0">
                <a:solidFill>
                  <a:schemeClr val="bg1"/>
                </a:solidFill>
              </a:rPr>
              <a:t>NREL</a:t>
            </a:r>
            <a:r>
              <a:rPr lang="en-US" sz="800" baseline="0" dirty="0">
                <a:solidFill>
                  <a:schemeClr val="bg1"/>
                </a:solidFill>
              </a:rPr>
              <a:t>    </a:t>
            </a:r>
            <a:r>
              <a:rPr lang="en-US" sz="800" dirty="0">
                <a:solidFill>
                  <a:schemeClr val="bg1"/>
                </a:solidFill>
              </a:rPr>
              <a:t>|    </a:t>
            </a:r>
            <a:fld id="{BFD71CF8-5198-8441-A7C0-DC22FD64CBE4}" type="slidenum">
              <a:rPr lang="en-US" sz="800">
                <a:solidFill>
                  <a:schemeClr val="bg1"/>
                </a:solidFill>
              </a:rPr>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dirty="0">
              <a:solidFill>
                <a:schemeClr val="bg1"/>
              </a:solidFill>
            </a:endParaRPr>
          </a:p>
        </p:txBody>
      </p:sp>
      <p:sp>
        <p:nvSpPr>
          <p:cNvPr id="10" name="Rectangle 9">
            <a:extLst>
              <a:ext uri="{FF2B5EF4-FFF2-40B4-BE49-F238E27FC236}">
                <a16:creationId xmlns:a16="http://schemas.microsoft.com/office/drawing/2014/main" id="{D0F8E801-C21C-E943-9A0D-715C66D645FB}"/>
              </a:ext>
            </a:extLst>
          </p:cNvPr>
          <p:cNvSpPr/>
          <p:nvPr userDrawn="1"/>
        </p:nvSpPr>
        <p:spPr>
          <a:xfrm>
            <a:off x="0" y="0"/>
            <a:ext cx="9144000" cy="4152614"/>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Text Placeholder 7">
            <a:extLst>
              <a:ext uri="{FF2B5EF4-FFF2-40B4-BE49-F238E27FC236}">
                <a16:creationId xmlns:a16="http://schemas.microsoft.com/office/drawing/2014/main" id="{5870EDA1-21F4-9543-B426-B99B5785504E}"/>
              </a:ext>
            </a:extLst>
          </p:cNvPr>
          <p:cNvSpPr>
            <a:spLocks noGrp="1"/>
          </p:cNvSpPr>
          <p:nvPr>
            <p:ph type="body" sz="quarter" idx="53" hasCustomPrompt="1"/>
          </p:nvPr>
        </p:nvSpPr>
        <p:spPr>
          <a:xfrm>
            <a:off x="479425" y="583079"/>
            <a:ext cx="4642454" cy="1096963"/>
          </a:xfrm>
        </p:spPr>
        <p:txBody>
          <a:bodyPr lIns="0" tIns="73152" rIns="0" bIns="0">
            <a:noAutofit/>
          </a:bodyPr>
          <a:lstStyle>
            <a:lvl1pPr marL="0" indent="0">
              <a:buNone/>
              <a:defRPr sz="2000" b="0">
                <a:solidFill>
                  <a:schemeClr val="tx1"/>
                </a:solidFill>
              </a:defRPr>
            </a:lvl1pPr>
          </a:lstStyle>
          <a:p>
            <a:pPr lvl="0"/>
            <a:r>
              <a:rPr lang="en-US" dirty="0"/>
              <a:t>Supporting body text</a:t>
            </a:r>
          </a:p>
        </p:txBody>
      </p:sp>
    </p:spTree>
    <p:extLst>
      <p:ext uri="{BB962C8B-B14F-4D97-AF65-F5344CB8AC3E}">
        <p14:creationId xmlns:p14="http://schemas.microsoft.com/office/powerpoint/2010/main" val="376979941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3_Content Slide - Half Blue 1">
    <p:spTree>
      <p:nvGrpSpPr>
        <p:cNvPr id="1" name=""/>
        <p:cNvGrpSpPr/>
        <p:nvPr/>
      </p:nvGrpSpPr>
      <p:grpSpPr>
        <a:xfrm>
          <a:off x="0" y="0"/>
          <a:ext cx="0" cy="0"/>
          <a:chOff x="0" y="0"/>
          <a:chExt cx="0" cy="0"/>
        </a:xfrm>
      </p:grpSpPr>
      <p:sp>
        <p:nvSpPr>
          <p:cNvPr id="27" name="TextBox 26"/>
          <p:cNvSpPr txBox="1"/>
          <p:nvPr userDrawn="1"/>
        </p:nvSpPr>
        <p:spPr>
          <a:xfrm>
            <a:off x="6711702"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a:t>NREL</a:t>
            </a:r>
            <a:r>
              <a:rPr lang="en-US" sz="800" baseline="0"/>
              <a:t>    </a:t>
            </a:r>
            <a:r>
              <a:rPr lang="en-US" sz="800"/>
              <a:t>|    </a:t>
            </a:r>
            <a:fld id="{BFD71CF8-5198-8441-A7C0-DC22FD64CBE4}" type="slidenum">
              <a:rPr lang="en-US" sz="800"/>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a:p>
        </p:txBody>
      </p:sp>
      <p:sp>
        <p:nvSpPr>
          <p:cNvPr id="4" name="Rectangle 3">
            <a:extLst>
              <a:ext uri="{FF2B5EF4-FFF2-40B4-BE49-F238E27FC236}">
                <a16:creationId xmlns:a16="http://schemas.microsoft.com/office/drawing/2014/main" id="{613C7420-D1E3-2748-83F1-0C3F1C99A95C}"/>
              </a:ext>
            </a:extLst>
          </p:cNvPr>
          <p:cNvSpPr/>
          <p:nvPr userDrawn="1"/>
        </p:nvSpPr>
        <p:spPr>
          <a:xfrm>
            <a:off x="0" y="4152614"/>
            <a:ext cx="9144000" cy="99088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ext Placeholder 7">
            <a:extLst>
              <a:ext uri="{FF2B5EF4-FFF2-40B4-BE49-F238E27FC236}">
                <a16:creationId xmlns:a16="http://schemas.microsoft.com/office/drawing/2014/main" id="{CA23820E-162D-E444-AE76-C4AF2F45B95A}"/>
              </a:ext>
            </a:extLst>
          </p:cNvPr>
          <p:cNvSpPr>
            <a:spLocks noGrp="1"/>
          </p:cNvSpPr>
          <p:nvPr>
            <p:ph type="body" sz="quarter" idx="51" hasCustomPrompt="1"/>
          </p:nvPr>
        </p:nvSpPr>
        <p:spPr>
          <a:xfrm>
            <a:off x="479425" y="4319771"/>
            <a:ext cx="3308350" cy="481299"/>
          </a:xfrm>
        </p:spPr>
        <p:txBody>
          <a:bodyPr lIns="0" tIns="0" rIns="0" bIns="0">
            <a:noAutofit/>
          </a:bodyPr>
          <a:lstStyle>
            <a:lvl1pPr marL="0" indent="0">
              <a:spcBef>
                <a:spcPts val="0"/>
              </a:spcBef>
              <a:buNone/>
              <a:defRPr sz="2800" b="1">
                <a:solidFill>
                  <a:schemeClr val="bg1"/>
                </a:solidFill>
              </a:defRPr>
            </a:lvl1pPr>
          </a:lstStyle>
          <a:p>
            <a:pPr lvl="0"/>
            <a:r>
              <a:rPr lang="en-US" dirty="0"/>
              <a:t>Large important text</a:t>
            </a:r>
          </a:p>
        </p:txBody>
      </p:sp>
      <p:sp>
        <p:nvSpPr>
          <p:cNvPr id="13" name="Text Placeholder 7">
            <a:extLst>
              <a:ext uri="{FF2B5EF4-FFF2-40B4-BE49-F238E27FC236}">
                <a16:creationId xmlns:a16="http://schemas.microsoft.com/office/drawing/2014/main" id="{A8889CC1-1B54-4447-A72C-33A5302A87A9}"/>
              </a:ext>
            </a:extLst>
          </p:cNvPr>
          <p:cNvSpPr>
            <a:spLocks noGrp="1"/>
          </p:cNvSpPr>
          <p:nvPr>
            <p:ph type="body" sz="quarter" idx="52" hasCustomPrompt="1"/>
          </p:nvPr>
        </p:nvSpPr>
        <p:spPr>
          <a:xfrm>
            <a:off x="4104657" y="4319771"/>
            <a:ext cx="4642454" cy="481299"/>
          </a:xfrm>
        </p:spPr>
        <p:txBody>
          <a:bodyPr lIns="0" tIns="73152" rIns="0" bIns="0">
            <a:noAutofit/>
          </a:bodyPr>
          <a:lstStyle>
            <a:lvl1pPr marL="0" indent="0">
              <a:buNone/>
              <a:defRPr sz="2000" b="0">
                <a:solidFill>
                  <a:schemeClr val="bg1"/>
                </a:solidFill>
              </a:defRPr>
            </a:lvl1pPr>
          </a:lstStyle>
          <a:p>
            <a:pPr lvl="0"/>
            <a:r>
              <a:rPr lang="en-US" dirty="0"/>
              <a:t>Supporting body text</a:t>
            </a:r>
          </a:p>
        </p:txBody>
      </p:sp>
      <p:sp>
        <p:nvSpPr>
          <p:cNvPr id="9" name="TextBox 8">
            <a:extLst>
              <a:ext uri="{FF2B5EF4-FFF2-40B4-BE49-F238E27FC236}">
                <a16:creationId xmlns:a16="http://schemas.microsoft.com/office/drawing/2014/main" id="{D986709F-2C55-1C42-9EF2-87C923E7BAF0}"/>
              </a:ext>
            </a:extLst>
          </p:cNvPr>
          <p:cNvSpPr txBox="1"/>
          <p:nvPr userDrawn="1"/>
        </p:nvSpPr>
        <p:spPr>
          <a:xfrm>
            <a:off x="6711696"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dirty="0">
                <a:solidFill>
                  <a:schemeClr val="bg1"/>
                </a:solidFill>
              </a:rPr>
              <a:t>NREL</a:t>
            </a:r>
            <a:r>
              <a:rPr lang="en-US" sz="800" baseline="0" dirty="0">
                <a:solidFill>
                  <a:schemeClr val="bg1"/>
                </a:solidFill>
              </a:rPr>
              <a:t>    </a:t>
            </a:r>
            <a:r>
              <a:rPr lang="en-US" sz="800" dirty="0">
                <a:solidFill>
                  <a:schemeClr val="bg1"/>
                </a:solidFill>
              </a:rPr>
              <a:t>|    </a:t>
            </a:r>
            <a:fld id="{BFD71CF8-5198-8441-A7C0-DC22FD64CBE4}" type="slidenum">
              <a:rPr lang="en-US" sz="800">
                <a:solidFill>
                  <a:schemeClr val="bg1"/>
                </a:solidFill>
              </a:rPr>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dirty="0">
              <a:solidFill>
                <a:schemeClr val="bg1"/>
              </a:solidFill>
            </a:endParaRPr>
          </a:p>
        </p:txBody>
      </p:sp>
      <p:sp>
        <p:nvSpPr>
          <p:cNvPr id="11" name="Text Placeholder 7">
            <a:extLst>
              <a:ext uri="{FF2B5EF4-FFF2-40B4-BE49-F238E27FC236}">
                <a16:creationId xmlns:a16="http://schemas.microsoft.com/office/drawing/2014/main" id="{5870EDA1-21F4-9543-B426-B99B5785504E}"/>
              </a:ext>
            </a:extLst>
          </p:cNvPr>
          <p:cNvSpPr>
            <a:spLocks noGrp="1"/>
          </p:cNvSpPr>
          <p:nvPr>
            <p:ph type="body" sz="quarter" idx="53" hasCustomPrompt="1"/>
          </p:nvPr>
        </p:nvSpPr>
        <p:spPr>
          <a:xfrm>
            <a:off x="479425" y="583079"/>
            <a:ext cx="4642454" cy="1096963"/>
          </a:xfrm>
        </p:spPr>
        <p:txBody>
          <a:bodyPr lIns="0" tIns="73152" rIns="0" bIns="0">
            <a:noAutofit/>
          </a:bodyPr>
          <a:lstStyle>
            <a:lvl1pPr marL="0" indent="0">
              <a:buNone/>
              <a:defRPr sz="2000" b="0">
                <a:solidFill>
                  <a:schemeClr val="tx1"/>
                </a:solidFill>
              </a:defRPr>
            </a:lvl1pPr>
          </a:lstStyle>
          <a:p>
            <a:pPr lvl="0"/>
            <a:r>
              <a:rPr lang="en-US" dirty="0"/>
              <a:t>Supporting body text</a:t>
            </a:r>
          </a:p>
        </p:txBody>
      </p:sp>
    </p:spTree>
    <p:extLst>
      <p:ext uri="{BB962C8B-B14F-4D97-AF65-F5344CB8AC3E}">
        <p14:creationId xmlns:p14="http://schemas.microsoft.com/office/powerpoint/2010/main" val="341405768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Content Slide -  Vertical Blue/photo">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72694E0F-43B5-0F46-B097-5F1C5C7C3C69}"/>
              </a:ext>
            </a:extLst>
          </p:cNvPr>
          <p:cNvSpPr>
            <a:spLocks noGrp="1"/>
          </p:cNvSpPr>
          <p:nvPr>
            <p:ph type="pic" sz="quarter" idx="53" hasCustomPrompt="1"/>
          </p:nvPr>
        </p:nvSpPr>
        <p:spPr>
          <a:xfrm>
            <a:off x="3226702" y="0"/>
            <a:ext cx="5917298" cy="5143500"/>
          </a:xfrm>
          <a:solidFill>
            <a:schemeClr val="bg1">
              <a:lumMod val="95000"/>
            </a:schemeClr>
          </a:solidFill>
        </p:spPr>
        <p:txBody>
          <a:bodyPr/>
          <a:lstStyle>
            <a:lvl1pPr marL="0" indent="0" algn="ctr">
              <a:buNone/>
              <a:defRPr/>
            </a:lvl1pPr>
          </a:lstStyle>
          <a:p>
            <a:r>
              <a:rPr lang="en-US" dirty="0"/>
              <a:t>Insert Photo or Graphic</a:t>
            </a:r>
          </a:p>
        </p:txBody>
      </p:sp>
      <p:sp>
        <p:nvSpPr>
          <p:cNvPr id="27" name="TextBox 26"/>
          <p:cNvSpPr txBox="1"/>
          <p:nvPr userDrawn="1"/>
        </p:nvSpPr>
        <p:spPr>
          <a:xfrm>
            <a:off x="6711702"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a:t>NREL</a:t>
            </a:r>
            <a:r>
              <a:rPr lang="en-US" sz="800" baseline="0"/>
              <a:t>    </a:t>
            </a:r>
            <a:r>
              <a:rPr lang="en-US" sz="800"/>
              <a:t>|    </a:t>
            </a:r>
            <a:fld id="{BFD71CF8-5198-8441-A7C0-DC22FD64CBE4}" type="slidenum">
              <a:rPr lang="en-US" sz="800"/>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a:p>
        </p:txBody>
      </p:sp>
      <p:sp>
        <p:nvSpPr>
          <p:cNvPr id="10" name="Rectangle 9">
            <a:extLst>
              <a:ext uri="{FF2B5EF4-FFF2-40B4-BE49-F238E27FC236}">
                <a16:creationId xmlns:a16="http://schemas.microsoft.com/office/drawing/2014/main" id="{8A832604-F597-CE4C-9045-0EDB4883F306}"/>
              </a:ext>
            </a:extLst>
          </p:cNvPr>
          <p:cNvSpPr/>
          <p:nvPr userDrawn="1"/>
        </p:nvSpPr>
        <p:spPr>
          <a:xfrm>
            <a:off x="0" y="0"/>
            <a:ext cx="3226702" cy="51435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ext Placeholder 7">
            <a:extLst>
              <a:ext uri="{FF2B5EF4-FFF2-40B4-BE49-F238E27FC236}">
                <a16:creationId xmlns:a16="http://schemas.microsoft.com/office/drawing/2014/main" id="{CA23820E-162D-E444-AE76-C4AF2F45B95A}"/>
              </a:ext>
            </a:extLst>
          </p:cNvPr>
          <p:cNvSpPr>
            <a:spLocks noGrp="1"/>
          </p:cNvSpPr>
          <p:nvPr>
            <p:ph type="body" sz="quarter" idx="51" hasCustomPrompt="1"/>
          </p:nvPr>
        </p:nvSpPr>
        <p:spPr>
          <a:xfrm>
            <a:off x="372234" y="505618"/>
            <a:ext cx="2532807" cy="1096963"/>
          </a:xfrm>
        </p:spPr>
        <p:txBody>
          <a:bodyPr lIns="0" tIns="0" rIns="0" bIns="0">
            <a:noAutofit/>
          </a:bodyPr>
          <a:lstStyle>
            <a:lvl1pPr marL="0" indent="0">
              <a:spcBef>
                <a:spcPts val="0"/>
              </a:spcBef>
              <a:buNone/>
              <a:defRPr sz="2400" b="1">
                <a:solidFill>
                  <a:schemeClr val="bg1"/>
                </a:solidFill>
              </a:defRPr>
            </a:lvl1pPr>
          </a:lstStyle>
          <a:p>
            <a:pPr lvl="0"/>
            <a:r>
              <a:rPr lang="en-US" dirty="0"/>
              <a:t>Large important text</a:t>
            </a:r>
          </a:p>
        </p:txBody>
      </p:sp>
      <p:sp>
        <p:nvSpPr>
          <p:cNvPr id="13" name="Text Placeholder 7">
            <a:extLst>
              <a:ext uri="{FF2B5EF4-FFF2-40B4-BE49-F238E27FC236}">
                <a16:creationId xmlns:a16="http://schemas.microsoft.com/office/drawing/2014/main" id="{A8889CC1-1B54-4447-A72C-33A5302A87A9}"/>
              </a:ext>
            </a:extLst>
          </p:cNvPr>
          <p:cNvSpPr>
            <a:spLocks noGrp="1"/>
          </p:cNvSpPr>
          <p:nvPr>
            <p:ph type="body" sz="quarter" idx="52" hasCustomPrompt="1"/>
          </p:nvPr>
        </p:nvSpPr>
        <p:spPr>
          <a:xfrm>
            <a:off x="372234" y="3565927"/>
            <a:ext cx="2532807" cy="1096963"/>
          </a:xfrm>
        </p:spPr>
        <p:txBody>
          <a:bodyPr lIns="0" tIns="0" rIns="0" bIns="0" anchor="b">
            <a:noAutofit/>
          </a:bodyPr>
          <a:lstStyle>
            <a:lvl1pPr marL="0" indent="0">
              <a:buNone/>
              <a:defRPr sz="1800" b="0">
                <a:solidFill>
                  <a:schemeClr val="bg1"/>
                </a:solidFill>
              </a:defRPr>
            </a:lvl1pPr>
          </a:lstStyle>
          <a:p>
            <a:pPr lvl="0"/>
            <a:r>
              <a:rPr lang="en-US" dirty="0"/>
              <a:t>Supporting text</a:t>
            </a:r>
          </a:p>
        </p:txBody>
      </p:sp>
      <p:sp>
        <p:nvSpPr>
          <p:cNvPr id="9" name="TextBox 8">
            <a:extLst>
              <a:ext uri="{FF2B5EF4-FFF2-40B4-BE49-F238E27FC236}">
                <a16:creationId xmlns:a16="http://schemas.microsoft.com/office/drawing/2014/main" id="{D986709F-2C55-1C42-9EF2-87C923E7BAF0}"/>
              </a:ext>
            </a:extLst>
          </p:cNvPr>
          <p:cNvSpPr txBox="1"/>
          <p:nvPr userDrawn="1"/>
        </p:nvSpPr>
        <p:spPr>
          <a:xfrm>
            <a:off x="6711696"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dirty="0">
                <a:solidFill>
                  <a:schemeClr val="tx1"/>
                </a:solidFill>
              </a:rPr>
              <a:t>NREL</a:t>
            </a:r>
            <a:r>
              <a:rPr lang="en-US" sz="800" baseline="0" dirty="0">
                <a:solidFill>
                  <a:schemeClr val="tx1"/>
                </a:solidFill>
              </a:rPr>
              <a:t>    </a:t>
            </a:r>
            <a:r>
              <a:rPr lang="en-US" sz="800" dirty="0">
                <a:solidFill>
                  <a:schemeClr val="tx1"/>
                </a:solidFill>
              </a:rPr>
              <a:t>|    </a:t>
            </a:r>
            <a:fld id="{BFD71CF8-5198-8441-A7C0-DC22FD64CBE4}" type="slidenum">
              <a:rPr lang="en-US" sz="800">
                <a:solidFill>
                  <a:schemeClr val="tx1"/>
                </a:solidFill>
              </a:rPr>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dirty="0">
              <a:solidFill>
                <a:schemeClr val="tx1"/>
              </a:solidFill>
            </a:endParaRPr>
          </a:p>
        </p:txBody>
      </p:sp>
    </p:spTree>
    <p:extLst>
      <p:ext uri="{BB962C8B-B14F-4D97-AF65-F5344CB8AC3E}">
        <p14:creationId xmlns:p14="http://schemas.microsoft.com/office/powerpoint/2010/main" val="377114999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4_Content Slide -  Vertical Blue/photo">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72694E0F-43B5-0F46-B097-5F1C5C7C3C69}"/>
              </a:ext>
            </a:extLst>
          </p:cNvPr>
          <p:cNvSpPr>
            <a:spLocks noGrp="1"/>
          </p:cNvSpPr>
          <p:nvPr>
            <p:ph type="pic" sz="quarter" idx="53" hasCustomPrompt="1"/>
          </p:nvPr>
        </p:nvSpPr>
        <p:spPr>
          <a:xfrm>
            <a:off x="1499347" y="0"/>
            <a:ext cx="7644653" cy="5143500"/>
          </a:xfrm>
          <a:solidFill>
            <a:schemeClr val="bg1">
              <a:lumMod val="95000"/>
            </a:schemeClr>
          </a:solidFill>
        </p:spPr>
        <p:txBody>
          <a:bodyPr/>
          <a:lstStyle>
            <a:lvl1pPr marL="0" indent="0" algn="ctr">
              <a:buNone/>
              <a:defRPr/>
            </a:lvl1pPr>
          </a:lstStyle>
          <a:p>
            <a:r>
              <a:rPr lang="en-US" dirty="0"/>
              <a:t>Insert Photo or Graphic</a:t>
            </a:r>
          </a:p>
        </p:txBody>
      </p:sp>
      <p:sp>
        <p:nvSpPr>
          <p:cNvPr id="27" name="TextBox 26"/>
          <p:cNvSpPr txBox="1"/>
          <p:nvPr userDrawn="1"/>
        </p:nvSpPr>
        <p:spPr>
          <a:xfrm>
            <a:off x="6711702"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a:t>NREL</a:t>
            </a:r>
            <a:r>
              <a:rPr lang="en-US" sz="800" baseline="0"/>
              <a:t>    </a:t>
            </a:r>
            <a:r>
              <a:rPr lang="en-US" sz="800"/>
              <a:t>|    </a:t>
            </a:r>
            <a:fld id="{BFD71CF8-5198-8441-A7C0-DC22FD64CBE4}" type="slidenum">
              <a:rPr lang="en-US" sz="800"/>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a:p>
        </p:txBody>
      </p:sp>
      <p:sp>
        <p:nvSpPr>
          <p:cNvPr id="10" name="Rectangle 9">
            <a:extLst>
              <a:ext uri="{FF2B5EF4-FFF2-40B4-BE49-F238E27FC236}">
                <a16:creationId xmlns:a16="http://schemas.microsoft.com/office/drawing/2014/main" id="{8A832604-F597-CE4C-9045-0EDB4883F306}"/>
              </a:ext>
            </a:extLst>
          </p:cNvPr>
          <p:cNvSpPr/>
          <p:nvPr userDrawn="1"/>
        </p:nvSpPr>
        <p:spPr>
          <a:xfrm>
            <a:off x="0" y="0"/>
            <a:ext cx="1499347" cy="51435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ext Placeholder 7">
            <a:extLst>
              <a:ext uri="{FF2B5EF4-FFF2-40B4-BE49-F238E27FC236}">
                <a16:creationId xmlns:a16="http://schemas.microsoft.com/office/drawing/2014/main" id="{CA23820E-162D-E444-AE76-C4AF2F45B95A}"/>
              </a:ext>
            </a:extLst>
          </p:cNvPr>
          <p:cNvSpPr>
            <a:spLocks noGrp="1"/>
          </p:cNvSpPr>
          <p:nvPr>
            <p:ph type="body" sz="quarter" idx="51" hasCustomPrompt="1"/>
          </p:nvPr>
        </p:nvSpPr>
        <p:spPr>
          <a:xfrm>
            <a:off x="286048" y="505618"/>
            <a:ext cx="985919" cy="1096963"/>
          </a:xfrm>
        </p:spPr>
        <p:txBody>
          <a:bodyPr lIns="0" tIns="0" rIns="0" bIns="0">
            <a:noAutofit/>
          </a:bodyPr>
          <a:lstStyle>
            <a:lvl1pPr marL="0" indent="0">
              <a:spcBef>
                <a:spcPts val="0"/>
              </a:spcBef>
              <a:buNone/>
              <a:defRPr sz="1800" b="0">
                <a:solidFill>
                  <a:schemeClr val="bg1"/>
                </a:solidFill>
              </a:defRPr>
            </a:lvl1pPr>
          </a:lstStyle>
          <a:p>
            <a:pPr lvl="0"/>
            <a:r>
              <a:rPr lang="en-US" dirty="0"/>
              <a:t>text</a:t>
            </a:r>
          </a:p>
        </p:txBody>
      </p:sp>
      <p:sp>
        <p:nvSpPr>
          <p:cNvPr id="9" name="TextBox 8">
            <a:extLst>
              <a:ext uri="{FF2B5EF4-FFF2-40B4-BE49-F238E27FC236}">
                <a16:creationId xmlns:a16="http://schemas.microsoft.com/office/drawing/2014/main" id="{D986709F-2C55-1C42-9EF2-87C923E7BAF0}"/>
              </a:ext>
            </a:extLst>
          </p:cNvPr>
          <p:cNvSpPr txBox="1"/>
          <p:nvPr userDrawn="1"/>
        </p:nvSpPr>
        <p:spPr>
          <a:xfrm>
            <a:off x="6711696"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dirty="0">
                <a:solidFill>
                  <a:schemeClr val="tx1"/>
                </a:solidFill>
              </a:rPr>
              <a:t>NREL</a:t>
            </a:r>
            <a:r>
              <a:rPr lang="en-US" sz="800" baseline="0" dirty="0">
                <a:solidFill>
                  <a:schemeClr val="tx1"/>
                </a:solidFill>
              </a:rPr>
              <a:t>    </a:t>
            </a:r>
            <a:r>
              <a:rPr lang="en-US" sz="800" dirty="0">
                <a:solidFill>
                  <a:schemeClr val="tx1"/>
                </a:solidFill>
              </a:rPr>
              <a:t>|    </a:t>
            </a:r>
            <a:fld id="{BFD71CF8-5198-8441-A7C0-DC22FD64CBE4}" type="slidenum">
              <a:rPr lang="en-US" sz="800">
                <a:solidFill>
                  <a:schemeClr val="tx1"/>
                </a:solidFill>
              </a:rPr>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dirty="0">
              <a:solidFill>
                <a:schemeClr val="tx1"/>
              </a:solidFill>
            </a:endParaRPr>
          </a:p>
        </p:txBody>
      </p:sp>
    </p:spTree>
    <p:extLst>
      <p:ext uri="{BB962C8B-B14F-4D97-AF65-F5344CB8AC3E}">
        <p14:creationId xmlns:p14="http://schemas.microsoft.com/office/powerpoint/2010/main" val="34252317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 Blue Background">
    <p:spTree>
      <p:nvGrpSpPr>
        <p:cNvPr id="1" name=""/>
        <p:cNvGrpSpPr/>
        <p:nvPr/>
      </p:nvGrpSpPr>
      <p:grpSpPr>
        <a:xfrm>
          <a:off x="0" y="0"/>
          <a:ext cx="0" cy="0"/>
          <a:chOff x="0" y="0"/>
          <a:chExt cx="0" cy="0"/>
        </a:xfrm>
      </p:grpSpPr>
      <p:pic>
        <p:nvPicPr>
          <p:cNvPr id="2" name="Picture 1" descr="iStock-505476426_FlareFree.jp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0"/>
            <a:ext cx="9144000" cy="5151120"/>
          </a:xfrm>
          <a:prstGeom prst="rect">
            <a:avLst/>
          </a:prstGeom>
        </p:spPr>
      </p:pic>
      <p:sp>
        <p:nvSpPr>
          <p:cNvPr id="8" name="Text Placeholder 7"/>
          <p:cNvSpPr>
            <a:spLocks noGrp="1"/>
          </p:cNvSpPr>
          <p:nvPr>
            <p:ph type="body" sz="quarter" idx="10" hasCustomPrompt="1"/>
          </p:nvPr>
        </p:nvSpPr>
        <p:spPr>
          <a:xfrm>
            <a:off x="3736975" y="1504827"/>
            <a:ext cx="5393498" cy="1095516"/>
          </a:xfrm>
          <a:solidFill>
            <a:schemeClr val="accent1">
              <a:alpha val="75000"/>
            </a:schemeClr>
          </a:solidFill>
        </p:spPr>
        <p:txBody>
          <a:bodyPr lIns="182880" tIns="137160" rIns="182880" bIns="137160" anchor="ctr" anchorCtr="0">
            <a:noAutofit/>
          </a:bodyPr>
          <a:lstStyle>
            <a:lvl1pPr marL="0" indent="0">
              <a:lnSpc>
                <a:spcPts val="2800"/>
              </a:lnSpc>
              <a:buNone/>
              <a:defRPr sz="3000">
                <a:solidFill>
                  <a:schemeClr val="bg1"/>
                </a:solidFill>
              </a:defRPr>
            </a:lvl1pPr>
          </a:lstStyle>
          <a:p>
            <a:pPr lvl="0"/>
            <a:r>
              <a:rPr lang="en-US"/>
              <a:t>Title</a:t>
            </a:r>
          </a:p>
        </p:txBody>
      </p:sp>
      <p:sp>
        <p:nvSpPr>
          <p:cNvPr id="15" name="Text Placeholder 14"/>
          <p:cNvSpPr>
            <a:spLocks noGrp="1"/>
          </p:cNvSpPr>
          <p:nvPr>
            <p:ph type="body" sz="quarter" idx="11" hasCustomPrompt="1"/>
          </p:nvPr>
        </p:nvSpPr>
        <p:spPr>
          <a:xfrm>
            <a:off x="3736975" y="2744787"/>
            <a:ext cx="4322763" cy="1101551"/>
          </a:xfrm>
          <a:solidFill>
            <a:schemeClr val="accent1">
              <a:alpha val="75000"/>
            </a:schemeClr>
          </a:solidFill>
        </p:spPr>
        <p:txBody>
          <a:bodyPr lIns="182880" tIns="137160" rIns="182880" bIns="137160" anchor="ctr" anchorCtr="0">
            <a:noAutofit/>
          </a:bodyPr>
          <a:lstStyle>
            <a:lvl1pPr marL="0" indent="0">
              <a:lnSpc>
                <a:spcPts val="1760"/>
              </a:lnSpc>
              <a:spcBef>
                <a:spcPts val="400"/>
              </a:spcBef>
              <a:buNone/>
              <a:defRPr sz="1800" baseline="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Presenter Name</a:t>
            </a:r>
          </a:p>
          <a:p>
            <a:pPr lvl="0"/>
            <a:r>
              <a:rPr lang="en-US" dirty="0"/>
              <a:t>Venue or Organization</a:t>
            </a:r>
          </a:p>
          <a:p>
            <a:pPr lvl="0"/>
            <a:r>
              <a:rPr lang="en-US" dirty="0"/>
              <a:t>Date</a:t>
            </a:r>
          </a:p>
        </p:txBody>
      </p:sp>
      <p:pic>
        <p:nvPicPr>
          <p:cNvPr id="7" name="Graphic 6">
            <a:extLst>
              <a:ext uri="{FF2B5EF4-FFF2-40B4-BE49-F238E27FC236}">
                <a16:creationId xmlns:a16="http://schemas.microsoft.com/office/drawing/2014/main" id="{67876295-9728-A943-A66A-D4797EDDAE2A}"/>
              </a:ext>
            </a:extLst>
          </p:cNvPr>
          <p:cNvPicPr>
            <a:picLocks noChangeAspect="1"/>
          </p:cNvPicPr>
          <p:nvPr userDrawn="1"/>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467454" y="0"/>
            <a:ext cx="2331892" cy="1092307"/>
          </a:xfrm>
          <a:prstGeom prst="rect">
            <a:avLst/>
          </a:prstGeom>
        </p:spPr>
      </p:pic>
    </p:spTree>
    <p:extLst>
      <p:ext uri="{BB962C8B-B14F-4D97-AF65-F5344CB8AC3E}">
        <p14:creationId xmlns:p14="http://schemas.microsoft.com/office/powerpoint/2010/main" val="200339122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_Content Slide -  Vertical Blue/photo">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808AC53-C403-F042-A661-2863C5AB400C}"/>
              </a:ext>
            </a:extLst>
          </p:cNvPr>
          <p:cNvSpPr/>
          <p:nvPr userDrawn="1"/>
        </p:nvSpPr>
        <p:spPr>
          <a:xfrm>
            <a:off x="3226702" y="0"/>
            <a:ext cx="5917298" cy="5143500"/>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TextBox 26"/>
          <p:cNvSpPr txBox="1"/>
          <p:nvPr userDrawn="1"/>
        </p:nvSpPr>
        <p:spPr>
          <a:xfrm>
            <a:off x="6711702"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a:t>NREL</a:t>
            </a:r>
            <a:r>
              <a:rPr lang="en-US" sz="800" baseline="0"/>
              <a:t>    </a:t>
            </a:r>
            <a:r>
              <a:rPr lang="en-US" sz="800"/>
              <a:t>|    </a:t>
            </a:r>
            <a:fld id="{BFD71CF8-5198-8441-A7C0-DC22FD64CBE4}" type="slidenum">
              <a:rPr lang="en-US" sz="800"/>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a:p>
        </p:txBody>
      </p:sp>
      <p:sp>
        <p:nvSpPr>
          <p:cNvPr id="10" name="Rectangle 9">
            <a:extLst>
              <a:ext uri="{FF2B5EF4-FFF2-40B4-BE49-F238E27FC236}">
                <a16:creationId xmlns:a16="http://schemas.microsoft.com/office/drawing/2014/main" id="{8A832604-F597-CE4C-9045-0EDB4883F306}"/>
              </a:ext>
            </a:extLst>
          </p:cNvPr>
          <p:cNvSpPr/>
          <p:nvPr userDrawn="1"/>
        </p:nvSpPr>
        <p:spPr>
          <a:xfrm>
            <a:off x="0" y="0"/>
            <a:ext cx="3226702" cy="51435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ext Placeholder 7">
            <a:extLst>
              <a:ext uri="{FF2B5EF4-FFF2-40B4-BE49-F238E27FC236}">
                <a16:creationId xmlns:a16="http://schemas.microsoft.com/office/drawing/2014/main" id="{CA23820E-162D-E444-AE76-C4AF2F45B95A}"/>
              </a:ext>
            </a:extLst>
          </p:cNvPr>
          <p:cNvSpPr>
            <a:spLocks noGrp="1"/>
          </p:cNvSpPr>
          <p:nvPr>
            <p:ph type="body" sz="quarter" idx="51" hasCustomPrompt="1"/>
          </p:nvPr>
        </p:nvSpPr>
        <p:spPr>
          <a:xfrm>
            <a:off x="372234" y="505618"/>
            <a:ext cx="2532807" cy="1096963"/>
          </a:xfrm>
        </p:spPr>
        <p:txBody>
          <a:bodyPr lIns="0" tIns="0" rIns="0" bIns="0">
            <a:noAutofit/>
          </a:bodyPr>
          <a:lstStyle>
            <a:lvl1pPr marL="0" indent="0">
              <a:spcBef>
                <a:spcPts val="0"/>
              </a:spcBef>
              <a:buNone/>
              <a:defRPr sz="2400" b="1">
                <a:solidFill>
                  <a:schemeClr val="bg1"/>
                </a:solidFill>
              </a:defRPr>
            </a:lvl1pPr>
          </a:lstStyle>
          <a:p>
            <a:pPr lvl="0"/>
            <a:r>
              <a:rPr lang="en-US" dirty="0"/>
              <a:t>Large important text</a:t>
            </a:r>
          </a:p>
        </p:txBody>
      </p:sp>
      <p:sp>
        <p:nvSpPr>
          <p:cNvPr id="13" name="Text Placeholder 7">
            <a:extLst>
              <a:ext uri="{FF2B5EF4-FFF2-40B4-BE49-F238E27FC236}">
                <a16:creationId xmlns:a16="http://schemas.microsoft.com/office/drawing/2014/main" id="{A8889CC1-1B54-4447-A72C-33A5302A87A9}"/>
              </a:ext>
            </a:extLst>
          </p:cNvPr>
          <p:cNvSpPr>
            <a:spLocks noGrp="1"/>
          </p:cNvSpPr>
          <p:nvPr>
            <p:ph type="body" sz="quarter" idx="52" hasCustomPrompt="1"/>
          </p:nvPr>
        </p:nvSpPr>
        <p:spPr>
          <a:xfrm>
            <a:off x="372234" y="3565927"/>
            <a:ext cx="2532807" cy="1096963"/>
          </a:xfrm>
        </p:spPr>
        <p:txBody>
          <a:bodyPr lIns="0" tIns="0" rIns="0" bIns="0" anchor="b">
            <a:noAutofit/>
          </a:bodyPr>
          <a:lstStyle>
            <a:lvl1pPr marL="0" indent="0">
              <a:buNone/>
              <a:defRPr sz="1800" b="0">
                <a:solidFill>
                  <a:schemeClr val="bg1"/>
                </a:solidFill>
              </a:defRPr>
            </a:lvl1pPr>
          </a:lstStyle>
          <a:p>
            <a:pPr lvl="0"/>
            <a:r>
              <a:rPr lang="en-US" dirty="0"/>
              <a:t>Supporting text</a:t>
            </a:r>
          </a:p>
        </p:txBody>
      </p:sp>
      <p:sp>
        <p:nvSpPr>
          <p:cNvPr id="9" name="TextBox 8">
            <a:extLst>
              <a:ext uri="{FF2B5EF4-FFF2-40B4-BE49-F238E27FC236}">
                <a16:creationId xmlns:a16="http://schemas.microsoft.com/office/drawing/2014/main" id="{D986709F-2C55-1C42-9EF2-87C923E7BAF0}"/>
              </a:ext>
            </a:extLst>
          </p:cNvPr>
          <p:cNvSpPr txBox="1"/>
          <p:nvPr userDrawn="1"/>
        </p:nvSpPr>
        <p:spPr>
          <a:xfrm>
            <a:off x="6711696"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dirty="0">
                <a:solidFill>
                  <a:schemeClr val="tx1"/>
                </a:solidFill>
              </a:rPr>
              <a:t>NREL</a:t>
            </a:r>
            <a:r>
              <a:rPr lang="en-US" sz="800" baseline="0" dirty="0">
                <a:solidFill>
                  <a:schemeClr val="tx1"/>
                </a:solidFill>
              </a:rPr>
              <a:t>    </a:t>
            </a:r>
            <a:r>
              <a:rPr lang="en-US" sz="800" dirty="0">
                <a:solidFill>
                  <a:schemeClr val="tx1"/>
                </a:solidFill>
              </a:rPr>
              <a:t>|    </a:t>
            </a:r>
            <a:fld id="{BFD71CF8-5198-8441-A7C0-DC22FD64CBE4}" type="slidenum">
              <a:rPr lang="en-US" sz="800">
                <a:solidFill>
                  <a:schemeClr val="tx1"/>
                </a:solidFill>
              </a:rPr>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dirty="0">
              <a:solidFill>
                <a:schemeClr val="tx1"/>
              </a:solidFill>
            </a:endParaRPr>
          </a:p>
        </p:txBody>
      </p:sp>
      <p:sp>
        <p:nvSpPr>
          <p:cNvPr id="11" name="Text Placeholder 7">
            <a:extLst>
              <a:ext uri="{FF2B5EF4-FFF2-40B4-BE49-F238E27FC236}">
                <a16:creationId xmlns:a16="http://schemas.microsoft.com/office/drawing/2014/main" id="{63524AE8-F7B5-0E44-8BCA-32443B166DB8}"/>
              </a:ext>
            </a:extLst>
          </p:cNvPr>
          <p:cNvSpPr>
            <a:spLocks noGrp="1"/>
          </p:cNvSpPr>
          <p:nvPr>
            <p:ph type="body" sz="quarter" idx="53" hasCustomPrompt="1"/>
          </p:nvPr>
        </p:nvSpPr>
        <p:spPr>
          <a:xfrm>
            <a:off x="3864124" y="505617"/>
            <a:ext cx="4642454" cy="1096963"/>
          </a:xfrm>
        </p:spPr>
        <p:txBody>
          <a:bodyPr lIns="0" tIns="73152" rIns="0" bIns="0">
            <a:noAutofit/>
          </a:bodyPr>
          <a:lstStyle>
            <a:lvl1pPr marL="0" indent="0">
              <a:buNone/>
              <a:defRPr sz="2000" b="0">
                <a:solidFill>
                  <a:schemeClr val="tx1"/>
                </a:solidFill>
              </a:defRPr>
            </a:lvl1pPr>
          </a:lstStyle>
          <a:p>
            <a:pPr lvl="0"/>
            <a:r>
              <a:rPr lang="en-US" dirty="0"/>
              <a:t>Supporting body text</a:t>
            </a:r>
          </a:p>
        </p:txBody>
      </p:sp>
    </p:spTree>
    <p:extLst>
      <p:ext uri="{BB962C8B-B14F-4D97-AF65-F5344CB8AC3E}">
        <p14:creationId xmlns:p14="http://schemas.microsoft.com/office/powerpoint/2010/main" val="285094780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_Content Slide -  Vertical Blue/photo">
    <p:spTree>
      <p:nvGrpSpPr>
        <p:cNvPr id="1" name=""/>
        <p:cNvGrpSpPr/>
        <p:nvPr/>
      </p:nvGrpSpPr>
      <p:grpSpPr>
        <a:xfrm>
          <a:off x="0" y="0"/>
          <a:ext cx="0" cy="0"/>
          <a:chOff x="0" y="0"/>
          <a:chExt cx="0" cy="0"/>
        </a:xfrm>
      </p:grpSpPr>
      <p:sp>
        <p:nvSpPr>
          <p:cNvPr id="27" name="TextBox 26"/>
          <p:cNvSpPr txBox="1"/>
          <p:nvPr userDrawn="1"/>
        </p:nvSpPr>
        <p:spPr>
          <a:xfrm>
            <a:off x="6711702"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a:t>NREL</a:t>
            </a:r>
            <a:r>
              <a:rPr lang="en-US" sz="800" baseline="0"/>
              <a:t>    </a:t>
            </a:r>
            <a:r>
              <a:rPr lang="en-US" sz="800"/>
              <a:t>|    </a:t>
            </a:r>
            <a:fld id="{BFD71CF8-5198-8441-A7C0-DC22FD64CBE4}" type="slidenum">
              <a:rPr lang="en-US" sz="800"/>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a:p>
        </p:txBody>
      </p:sp>
      <p:sp>
        <p:nvSpPr>
          <p:cNvPr id="10" name="Rectangle 9">
            <a:extLst>
              <a:ext uri="{FF2B5EF4-FFF2-40B4-BE49-F238E27FC236}">
                <a16:creationId xmlns:a16="http://schemas.microsoft.com/office/drawing/2014/main" id="{8A832604-F597-CE4C-9045-0EDB4883F306}"/>
              </a:ext>
            </a:extLst>
          </p:cNvPr>
          <p:cNvSpPr/>
          <p:nvPr userDrawn="1"/>
        </p:nvSpPr>
        <p:spPr>
          <a:xfrm>
            <a:off x="0" y="0"/>
            <a:ext cx="3226702" cy="51435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ext Placeholder 7">
            <a:extLst>
              <a:ext uri="{FF2B5EF4-FFF2-40B4-BE49-F238E27FC236}">
                <a16:creationId xmlns:a16="http://schemas.microsoft.com/office/drawing/2014/main" id="{CA23820E-162D-E444-AE76-C4AF2F45B95A}"/>
              </a:ext>
            </a:extLst>
          </p:cNvPr>
          <p:cNvSpPr>
            <a:spLocks noGrp="1"/>
          </p:cNvSpPr>
          <p:nvPr>
            <p:ph type="body" sz="quarter" idx="51" hasCustomPrompt="1"/>
          </p:nvPr>
        </p:nvSpPr>
        <p:spPr>
          <a:xfrm>
            <a:off x="372234" y="505618"/>
            <a:ext cx="2532807" cy="1096963"/>
          </a:xfrm>
        </p:spPr>
        <p:txBody>
          <a:bodyPr lIns="0" tIns="0" rIns="0" bIns="0">
            <a:noAutofit/>
          </a:bodyPr>
          <a:lstStyle>
            <a:lvl1pPr marL="0" indent="0">
              <a:spcBef>
                <a:spcPts val="0"/>
              </a:spcBef>
              <a:buNone/>
              <a:defRPr sz="2400" b="1">
                <a:solidFill>
                  <a:schemeClr val="bg1"/>
                </a:solidFill>
              </a:defRPr>
            </a:lvl1pPr>
          </a:lstStyle>
          <a:p>
            <a:pPr lvl="0"/>
            <a:r>
              <a:rPr lang="en-US" dirty="0"/>
              <a:t>Large important text</a:t>
            </a:r>
          </a:p>
        </p:txBody>
      </p:sp>
      <p:sp>
        <p:nvSpPr>
          <p:cNvPr id="13" name="Text Placeholder 7">
            <a:extLst>
              <a:ext uri="{FF2B5EF4-FFF2-40B4-BE49-F238E27FC236}">
                <a16:creationId xmlns:a16="http://schemas.microsoft.com/office/drawing/2014/main" id="{A8889CC1-1B54-4447-A72C-33A5302A87A9}"/>
              </a:ext>
            </a:extLst>
          </p:cNvPr>
          <p:cNvSpPr>
            <a:spLocks noGrp="1"/>
          </p:cNvSpPr>
          <p:nvPr>
            <p:ph type="body" sz="quarter" idx="52" hasCustomPrompt="1"/>
          </p:nvPr>
        </p:nvSpPr>
        <p:spPr>
          <a:xfrm>
            <a:off x="372234" y="3565927"/>
            <a:ext cx="2532807" cy="1096963"/>
          </a:xfrm>
        </p:spPr>
        <p:txBody>
          <a:bodyPr lIns="0" tIns="0" rIns="0" bIns="0" anchor="b">
            <a:noAutofit/>
          </a:bodyPr>
          <a:lstStyle>
            <a:lvl1pPr marL="0" indent="0">
              <a:buNone/>
              <a:defRPr sz="1800" b="0">
                <a:solidFill>
                  <a:schemeClr val="bg1"/>
                </a:solidFill>
              </a:defRPr>
            </a:lvl1pPr>
          </a:lstStyle>
          <a:p>
            <a:pPr lvl="0"/>
            <a:r>
              <a:rPr lang="en-US" dirty="0"/>
              <a:t>Supporting text</a:t>
            </a:r>
          </a:p>
        </p:txBody>
      </p:sp>
      <p:sp>
        <p:nvSpPr>
          <p:cNvPr id="9" name="TextBox 8">
            <a:extLst>
              <a:ext uri="{FF2B5EF4-FFF2-40B4-BE49-F238E27FC236}">
                <a16:creationId xmlns:a16="http://schemas.microsoft.com/office/drawing/2014/main" id="{D986709F-2C55-1C42-9EF2-87C923E7BAF0}"/>
              </a:ext>
            </a:extLst>
          </p:cNvPr>
          <p:cNvSpPr txBox="1"/>
          <p:nvPr userDrawn="1"/>
        </p:nvSpPr>
        <p:spPr>
          <a:xfrm>
            <a:off x="6711696"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dirty="0">
                <a:solidFill>
                  <a:schemeClr val="tx1"/>
                </a:solidFill>
              </a:rPr>
              <a:t>NREL</a:t>
            </a:r>
            <a:r>
              <a:rPr lang="en-US" sz="800" baseline="0" dirty="0">
                <a:solidFill>
                  <a:schemeClr val="tx1"/>
                </a:solidFill>
              </a:rPr>
              <a:t>    </a:t>
            </a:r>
            <a:r>
              <a:rPr lang="en-US" sz="800" dirty="0">
                <a:solidFill>
                  <a:schemeClr val="tx1"/>
                </a:solidFill>
              </a:rPr>
              <a:t>|    </a:t>
            </a:r>
            <a:fld id="{BFD71CF8-5198-8441-A7C0-DC22FD64CBE4}" type="slidenum">
              <a:rPr lang="en-US" sz="800">
                <a:solidFill>
                  <a:schemeClr val="tx1"/>
                </a:solidFill>
              </a:rPr>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dirty="0">
              <a:solidFill>
                <a:schemeClr val="tx1"/>
              </a:solidFill>
            </a:endParaRPr>
          </a:p>
        </p:txBody>
      </p:sp>
      <p:sp>
        <p:nvSpPr>
          <p:cNvPr id="11" name="Text Placeholder 7">
            <a:extLst>
              <a:ext uri="{FF2B5EF4-FFF2-40B4-BE49-F238E27FC236}">
                <a16:creationId xmlns:a16="http://schemas.microsoft.com/office/drawing/2014/main" id="{9D95246B-679C-0C47-B3E3-F6535A89622F}"/>
              </a:ext>
            </a:extLst>
          </p:cNvPr>
          <p:cNvSpPr>
            <a:spLocks noGrp="1"/>
          </p:cNvSpPr>
          <p:nvPr>
            <p:ph type="body" sz="quarter" idx="53" hasCustomPrompt="1"/>
          </p:nvPr>
        </p:nvSpPr>
        <p:spPr>
          <a:xfrm>
            <a:off x="3864124" y="505617"/>
            <a:ext cx="4642454" cy="1096963"/>
          </a:xfrm>
        </p:spPr>
        <p:txBody>
          <a:bodyPr lIns="0" tIns="73152" rIns="0" bIns="0">
            <a:noAutofit/>
          </a:bodyPr>
          <a:lstStyle>
            <a:lvl1pPr marL="0" indent="0">
              <a:buNone/>
              <a:defRPr sz="2000" b="0">
                <a:solidFill>
                  <a:schemeClr val="tx1"/>
                </a:solidFill>
              </a:defRPr>
            </a:lvl1pPr>
          </a:lstStyle>
          <a:p>
            <a:pPr lvl="0"/>
            <a:r>
              <a:rPr lang="en-US" dirty="0"/>
              <a:t>Supporting body text</a:t>
            </a:r>
          </a:p>
        </p:txBody>
      </p:sp>
    </p:spTree>
    <p:extLst>
      <p:ext uri="{BB962C8B-B14F-4D97-AF65-F5344CB8AC3E}">
        <p14:creationId xmlns:p14="http://schemas.microsoft.com/office/powerpoint/2010/main" val="223609005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Content Slide - Vertical Blue/photo/tex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72694E0F-43B5-0F46-B097-5F1C5C7C3C69}"/>
              </a:ext>
            </a:extLst>
          </p:cNvPr>
          <p:cNvSpPr>
            <a:spLocks noGrp="1"/>
          </p:cNvSpPr>
          <p:nvPr>
            <p:ph type="pic" sz="quarter" idx="53" hasCustomPrompt="1"/>
          </p:nvPr>
        </p:nvSpPr>
        <p:spPr>
          <a:xfrm>
            <a:off x="3226702" y="0"/>
            <a:ext cx="5917298" cy="2571750"/>
          </a:xfrm>
          <a:solidFill>
            <a:schemeClr val="bg1"/>
          </a:solidFill>
        </p:spPr>
        <p:txBody>
          <a:bodyPr/>
          <a:lstStyle>
            <a:lvl1pPr marL="0" indent="0" algn="ctr">
              <a:buNone/>
              <a:defRPr/>
            </a:lvl1pPr>
          </a:lstStyle>
          <a:p>
            <a:r>
              <a:rPr lang="en-US" dirty="0"/>
              <a:t>Insert Photo or Graphic</a:t>
            </a:r>
          </a:p>
        </p:txBody>
      </p:sp>
      <p:sp>
        <p:nvSpPr>
          <p:cNvPr id="4" name="Text Placeholder 3">
            <a:extLst>
              <a:ext uri="{FF2B5EF4-FFF2-40B4-BE49-F238E27FC236}">
                <a16:creationId xmlns:a16="http://schemas.microsoft.com/office/drawing/2014/main" id="{EAE79B0C-B592-1249-A48F-44050F3F4380}"/>
              </a:ext>
            </a:extLst>
          </p:cNvPr>
          <p:cNvSpPr>
            <a:spLocks noGrp="1"/>
          </p:cNvSpPr>
          <p:nvPr>
            <p:ph type="body" sz="quarter" idx="54" hasCustomPrompt="1"/>
          </p:nvPr>
        </p:nvSpPr>
        <p:spPr>
          <a:xfrm>
            <a:off x="3226702" y="2571750"/>
            <a:ext cx="5917298" cy="2571750"/>
          </a:xfrm>
          <a:solidFill>
            <a:schemeClr val="bg1">
              <a:lumMod val="95000"/>
            </a:schemeClr>
          </a:solidFill>
          <a:effectLst/>
        </p:spPr>
        <p:txBody>
          <a:bodyPr lIns="365760" tIns="365760" rIns="365760" bIns="640080">
            <a:noAutofit/>
          </a:bodyPr>
          <a:lstStyle>
            <a:lvl1pPr marL="0" indent="0">
              <a:buNone/>
              <a:defRPr sz="1600"/>
            </a:lvl1pPr>
            <a:lvl2pPr>
              <a:defRPr sz="1600"/>
            </a:lvl2pPr>
            <a:lvl3pPr>
              <a:defRPr sz="1600"/>
            </a:lvl3pPr>
            <a:lvl4pPr>
              <a:defRPr sz="1600"/>
            </a:lvl4pPr>
            <a:lvl5pPr>
              <a:defRPr sz="1600"/>
            </a:lvl5pPr>
          </a:lstStyle>
          <a:p>
            <a:pPr lvl="0"/>
            <a:r>
              <a:rPr lang="en-US" dirty="0"/>
              <a:t>Body text</a:t>
            </a:r>
          </a:p>
        </p:txBody>
      </p:sp>
      <p:sp>
        <p:nvSpPr>
          <p:cNvPr id="27" name="TextBox 26"/>
          <p:cNvSpPr txBox="1"/>
          <p:nvPr userDrawn="1"/>
        </p:nvSpPr>
        <p:spPr>
          <a:xfrm>
            <a:off x="6711702"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a:t>NREL</a:t>
            </a:r>
            <a:r>
              <a:rPr lang="en-US" sz="800" baseline="0"/>
              <a:t>    </a:t>
            </a:r>
            <a:r>
              <a:rPr lang="en-US" sz="800"/>
              <a:t>|    </a:t>
            </a:r>
            <a:fld id="{BFD71CF8-5198-8441-A7C0-DC22FD64CBE4}" type="slidenum">
              <a:rPr lang="en-US" sz="800"/>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a:p>
        </p:txBody>
      </p:sp>
      <p:sp>
        <p:nvSpPr>
          <p:cNvPr id="10" name="Rectangle 9">
            <a:extLst>
              <a:ext uri="{FF2B5EF4-FFF2-40B4-BE49-F238E27FC236}">
                <a16:creationId xmlns:a16="http://schemas.microsoft.com/office/drawing/2014/main" id="{8A832604-F597-CE4C-9045-0EDB4883F306}"/>
              </a:ext>
            </a:extLst>
          </p:cNvPr>
          <p:cNvSpPr/>
          <p:nvPr userDrawn="1"/>
        </p:nvSpPr>
        <p:spPr>
          <a:xfrm>
            <a:off x="0" y="0"/>
            <a:ext cx="3226702" cy="51435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ext Placeholder 7">
            <a:extLst>
              <a:ext uri="{FF2B5EF4-FFF2-40B4-BE49-F238E27FC236}">
                <a16:creationId xmlns:a16="http://schemas.microsoft.com/office/drawing/2014/main" id="{CA23820E-162D-E444-AE76-C4AF2F45B95A}"/>
              </a:ext>
            </a:extLst>
          </p:cNvPr>
          <p:cNvSpPr>
            <a:spLocks noGrp="1"/>
          </p:cNvSpPr>
          <p:nvPr>
            <p:ph type="body" sz="quarter" idx="51" hasCustomPrompt="1"/>
          </p:nvPr>
        </p:nvSpPr>
        <p:spPr>
          <a:xfrm>
            <a:off x="372234" y="505618"/>
            <a:ext cx="2532807" cy="1096963"/>
          </a:xfrm>
        </p:spPr>
        <p:txBody>
          <a:bodyPr lIns="0" tIns="0" rIns="0" bIns="0">
            <a:noAutofit/>
          </a:bodyPr>
          <a:lstStyle>
            <a:lvl1pPr marL="0" indent="0">
              <a:spcBef>
                <a:spcPts val="0"/>
              </a:spcBef>
              <a:buNone/>
              <a:defRPr sz="2400" b="1">
                <a:solidFill>
                  <a:schemeClr val="bg1"/>
                </a:solidFill>
              </a:defRPr>
            </a:lvl1pPr>
          </a:lstStyle>
          <a:p>
            <a:pPr lvl="0"/>
            <a:r>
              <a:rPr lang="en-US" dirty="0"/>
              <a:t>Large important text</a:t>
            </a:r>
          </a:p>
        </p:txBody>
      </p:sp>
      <p:sp>
        <p:nvSpPr>
          <p:cNvPr id="13" name="Text Placeholder 7">
            <a:extLst>
              <a:ext uri="{FF2B5EF4-FFF2-40B4-BE49-F238E27FC236}">
                <a16:creationId xmlns:a16="http://schemas.microsoft.com/office/drawing/2014/main" id="{A8889CC1-1B54-4447-A72C-33A5302A87A9}"/>
              </a:ext>
            </a:extLst>
          </p:cNvPr>
          <p:cNvSpPr>
            <a:spLocks noGrp="1"/>
          </p:cNvSpPr>
          <p:nvPr>
            <p:ph type="body" sz="quarter" idx="52" hasCustomPrompt="1"/>
          </p:nvPr>
        </p:nvSpPr>
        <p:spPr>
          <a:xfrm>
            <a:off x="372234" y="3565927"/>
            <a:ext cx="2532807" cy="1096963"/>
          </a:xfrm>
        </p:spPr>
        <p:txBody>
          <a:bodyPr lIns="0" tIns="0" rIns="0" bIns="0" anchor="b">
            <a:noAutofit/>
          </a:bodyPr>
          <a:lstStyle>
            <a:lvl1pPr marL="0" indent="0">
              <a:buNone/>
              <a:defRPr sz="1800" b="0">
                <a:solidFill>
                  <a:schemeClr val="bg1"/>
                </a:solidFill>
              </a:defRPr>
            </a:lvl1pPr>
          </a:lstStyle>
          <a:p>
            <a:pPr lvl="0"/>
            <a:r>
              <a:rPr lang="en-US" dirty="0"/>
              <a:t>Supporting text</a:t>
            </a:r>
          </a:p>
        </p:txBody>
      </p:sp>
      <p:sp>
        <p:nvSpPr>
          <p:cNvPr id="9" name="TextBox 8">
            <a:extLst>
              <a:ext uri="{FF2B5EF4-FFF2-40B4-BE49-F238E27FC236}">
                <a16:creationId xmlns:a16="http://schemas.microsoft.com/office/drawing/2014/main" id="{D986709F-2C55-1C42-9EF2-87C923E7BAF0}"/>
              </a:ext>
            </a:extLst>
          </p:cNvPr>
          <p:cNvSpPr txBox="1"/>
          <p:nvPr userDrawn="1"/>
        </p:nvSpPr>
        <p:spPr>
          <a:xfrm>
            <a:off x="6711696"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dirty="0">
                <a:solidFill>
                  <a:schemeClr val="tx1"/>
                </a:solidFill>
              </a:rPr>
              <a:t>NREL</a:t>
            </a:r>
            <a:r>
              <a:rPr lang="en-US" sz="800" baseline="0" dirty="0">
                <a:solidFill>
                  <a:schemeClr val="tx1"/>
                </a:solidFill>
              </a:rPr>
              <a:t>    </a:t>
            </a:r>
            <a:r>
              <a:rPr lang="en-US" sz="800" dirty="0">
                <a:solidFill>
                  <a:schemeClr val="tx1"/>
                </a:solidFill>
              </a:rPr>
              <a:t>|    </a:t>
            </a:r>
            <a:fld id="{BFD71CF8-5198-8441-A7C0-DC22FD64CBE4}" type="slidenum">
              <a:rPr lang="en-US" sz="800">
                <a:solidFill>
                  <a:schemeClr val="tx1"/>
                </a:solidFill>
              </a:rPr>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dirty="0">
              <a:solidFill>
                <a:schemeClr val="tx1"/>
              </a:solidFill>
            </a:endParaRPr>
          </a:p>
        </p:txBody>
      </p:sp>
    </p:spTree>
    <p:extLst>
      <p:ext uri="{BB962C8B-B14F-4D97-AF65-F5344CB8AC3E}">
        <p14:creationId xmlns:p14="http://schemas.microsoft.com/office/powerpoint/2010/main" val="385911459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_Content Slide - Vertical Blue/photo/text">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AE79B0C-B592-1249-A48F-44050F3F4380}"/>
              </a:ext>
            </a:extLst>
          </p:cNvPr>
          <p:cNvSpPr>
            <a:spLocks noGrp="1"/>
          </p:cNvSpPr>
          <p:nvPr>
            <p:ph type="body" sz="quarter" idx="54" hasCustomPrompt="1"/>
          </p:nvPr>
        </p:nvSpPr>
        <p:spPr>
          <a:xfrm>
            <a:off x="3226702" y="2571750"/>
            <a:ext cx="5917298" cy="2571750"/>
          </a:xfrm>
          <a:solidFill>
            <a:schemeClr val="bg1">
              <a:lumMod val="95000"/>
            </a:schemeClr>
          </a:solidFill>
          <a:effectLst/>
        </p:spPr>
        <p:txBody>
          <a:bodyPr lIns="365760" tIns="365760" rIns="365760" bIns="640080">
            <a:noAutofit/>
          </a:bodyPr>
          <a:lstStyle>
            <a:lvl1pPr marL="0" indent="0">
              <a:buNone/>
              <a:defRPr sz="1600"/>
            </a:lvl1pPr>
            <a:lvl2pPr>
              <a:defRPr sz="1600"/>
            </a:lvl2pPr>
            <a:lvl3pPr>
              <a:defRPr sz="1600"/>
            </a:lvl3pPr>
            <a:lvl4pPr>
              <a:defRPr sz="1600"/>
            </a:lvl4pPr>
            <a:lvl5pPr>
              <a:defRPr sz="1600"/>
            </a:lvl5pPr>
          </a:lstStyle>
          <a:p>
            <a:pPr lvl="0"/>
            <a:r>
              <a:rPr lang="en-US" dirty="0"/>
              <a:t>Body text</a:t>
            </a:r>
          </a:p>
        </p:txBody>
      </p:sp>
      <p:sp>
        <p:nvSpPr>
          <p:cNvPr id="27" name="TextBox 26"/>
          <p:cNvSpPr txBox="1"/>
          <p:nvPr userDrawn="1"/>
        </p:nvSpPr>
        <p:spPr>
          <a:xfrm>
            <a:off x="6711702"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a:t>NREL</a:t>
            </a:r>
            <a:r>
              <a:rPr lang="en-US" sz="800" baseline="0"/>
              <a:t>    </a:t>
            </a:r>
            <a:r>
              <a:rPr lang="en-US" sz="800"/>
              <a:t>|    </a:t>
            </a:r>
            <a:fld id="{BFD71CF8-5198-8441-A7C0-DC22FD64CBE4}" type="slidenum">
              <a:rPr lang="en-US" sz="800"/>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a:p>
        </p:txBody>
      </p:sp>
      <p:sp>
        <p:nvSpPr>
          <p:cNvPr id="10" name="Rectangle 9">
            <a:extLst>
              <a:ext uri="{FF2B5EF4-FFF2-40B4-BE49-F238E27FC236}">
                <a16:creationId xmlns:a16="http://schemas.microsoft.com/office/drawing/2014/main" id="{8A832604-F597-CE4C-9045-0EDB4883F306}"/>
              </a:ext>
            </a:extLst>
          </p:cNvPr>
          <p:cNvSpPr/>
          <p:nvPr userDrawn="1"/>
        </p:nvSpPr>
        <p:spPr>
          <a:xfrm>
            <a:off x="0" y="0"/>
            <a:ext cx="3226702" cy="51435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ext Placeholder 7">
            <a:extLst>
              <a:ext uri="{FF2B5EF4-FFF2-40B4-BE49-F238E27FC236}">
                <a16:creationId xmlns:a16="http://schemas.microsoft.com/office/drawing/2014/main" id="{CA23820E-162D-E444-AE76-C4AF2F45B95A}"/>
              </a:ext>
            </a:extLst>
          </p:cNvPr>
          <p:cNvSpPr>
            <a:spLocks noGrp="1"/>
          </p:cNvSpPr>
          <p:nvPr>
            <p:ph type="body" sz="quarter" idx="51" hasCustomPrompt="1"/>
          </p:nvPr>
        </p:nvSpPr>
        <p:spPr>
          <a:xfrm>
            <a:off x="372234" y="505618"/>
            <a:ext cx="2532807" cy="1096963"/>
          </a:xfrm>
        </p:spPr>
        <p:txBody>
          <a:bodyPr lIns="0" tIns="0" rIns="0" bIns="0">
            <a:noAutofit/>
          </a:bodyPr>
          <a:lstStyle>
            <a:lvl1pPr marL="0" indent="0">
              <a:spcBef>
                <a:spcPts val="0"/>
              </a:spcBef>
              <a:buNone/>
              <a:defRPr sz="2400" b="1">
                <a:solidFill>
                  <a:schemeClr val="bg1"/>
                </a:solidFill>
              </a:defRPr>
            </a:lvl1pPr>
          </a:lstStyle>
          <a:p>
            <a:pPr lvl="0"/>
            <a:r>
              <a:rPr lang="en-US" dirty="0"/>
              <a:t>Large important text</a:t>
            </a:r>
          </a:p>
        </p:txBody>
      </p:sp>
      <p:sp>
        <p:nvSpPr>
          <p:cNvPr id="13" name="Text Placeholder 7">
            <a:extLst>
              <a:ext uri="{FF2B5EF4-FFF2-40B4-BE49-F238E27FC236}">
                <a16:creationId xmlns:a16="http://schemas.microsoft.com/office/drawing/2014/main" id="{A8889CC1-1B54-4447-A72C-33A5302A87A9}"/>
              </a:ext>
            </a:extLst>
          </p:cNvPr>
          <p:cNvSpPr>
            <a:spLocks noGrp="1"/>
          </p:cNvSpPr>
          <p:nvPr>
            <p:ph type="body" sz="quarter" idx="52" hasCustomPrompt="1"/>
          </p:nvPr>
        </p:nvSpPr>
        <p:spPr>
          <a:xfrm>
            <a:off x="372234" y="3565927"/>
            <a:ext cx="2532807" cy="1096963"/>
          </a:xfrm>
        </p:spPr>
        <p:txBody>
          <a:bodyPr lIns="0" tIns="0" rIns="0" bIns="0" anchor="b">
            <a:noAutofit/>
          </a:bodyPr>
          <a:lstStyle>
            <a:lvl1pPr marL="0" indent="0">
              <a:buNone/>
              <a:defRPr sz="1800" b="0">
                <a:solidFill>
                  <a:schemeClr val="bg1"/>
                </a:solidFill>
              </a:defRPr>
            </a:lvl1pPr>
          </a:lstStyle>
          <a:p>
            <a:pPr lvl="0"/>
            <a:r>
              <a:rPr lang="en-US" dirty="0"/>
              <a:t>Supporting text</a:t>
            </a:r>
          </a:p>
        </p:txBody>
      </p:sp>
      <p:sp>
        <p:nvSpPr>
          <p:cNvPr id="9" name="TextBox 8">
            <a:extLst>
              <a:ext uri="{FF2B5EF4-FFF2-40B4-BE49-F238E27FC236}">
                <a16:creationId xmlns:a16="http://schemas.microsoft.com/office/drawing/2014/main" id="{D986709F-2C55-1C42-9EF2-87C923E7BAF0}"/>
              </a:ext>
            </a:extLst>
          </p:cNvPr>
          <p:cNvSpPr txBox="1"/>
          <p:nvPr userDrawn="1"/>
        </p:nvSpPr>
        <p:spPr>
          <a:xfrm>
            <a:off x="6711696"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dirty="0">
                <a:solidFill>
                  <a:schemeClr val="tx1"/>
                </a:solidFill>
              </a:rPr>
              <a:t>NREL</a:t>
            </a:r>
            <a:r>
              <a:rPr lang="en-US" sz="800" baseline="0" dirty="0">
                <a:solidFill>
                  <a:schemeClr val="tx1"/>
                </a:solidFill>
              </a:rPr>
              <a:t>    </a:t>
            </a:r>
            <a:r>
              <a:rPr lang="en-US" sz="800" dirty="0">
                <a:solidFill>
                  <a:schemeClr val="tx1"/>
                </a:solidFill>
              </a:rPr>
              <a:t>|    </a:t>
            </a:r>
            <a:fld id="{BFD71CF8-5198-8441-A7C0-DC22FD64CBE4}" type="slidenum">
              <a:rPr lang="en-US" sz="800">
                <a:solidFill>
                  <a:schemeClr val="tx1"/>
                </a:solidFill>
              </a:rPr>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dirty="0">
              <a:solidFill>
                <a:schemeClr val="tx1"/>
              </a:solidFill>
            </a:endParaRPr>
          </a:p>
        </p:txBody>
      </p:sp>
      <p:sp>
        <p:nvSpPr>
          <p:cNvPr id="11" name="Text Placeholder 7">
            <a:extLst>
              <a:ext uri="{FF2B5EF4-FFF2-40B4-BE49-F238E27FC236}">
                <a16:creationId xmlns:a16="http://schemas.microsoft.com/office/drawing/2014/main" id="{E09C1F55-AA2F-B448-AD00-1949AE58B945}"/>
              </a:ext>
            </a:extLst>
          </p:cNvPr>
          <p:cNvSpPr>
            <a:spLocks noGrp="1"/>
          </p:cNvSpPr>
          <p:nvPr>
            <p:ph type="body" sz="quarter" idx="53" hasCustomPrompt="1"/>
          </p:nvPr>
        </p:nvSpPr>
        <p:spPr>
          <a:xfrm>
            <a:off x="3648971" y="505617"/>
            <a:ext cx="4642454" cy="1096963"/>
          </a:xfrm>
        </p:spPr>
        <p:txBody>
          <a:bodyPr lIns="0" tIns="73152" rIns="0" bIns="0">
            <a:noAutofit/>
          </a:bodyPr>
          <a:lstStyle>
            <a:lvl1pPr marL="0" indent="0">
              <a:buNone/>
              <a:defRPr sz="2000" b="0">
                <a:solidFill>
                  <a:schemeClr val="tx1"/>
                </a:solidFill>
              </a:defRPr>
            </a:lvl1pPr>
          </a:lstStyle>
          <a:p>
            <a:pPr lvl="0"/>
            <a:r>
              <a:rPr lang="en-US" dirty="0"/>
              <a:t>Supporting body text</a:t>
            </a:r>
          </a:p>
        </p:txBody>
      </p:sp>
    </p:spTree>
    <p:extLst>
      <p:ext uri="{BB962C8B-B14F-4D97-AF65-F5344CB8AC3E}">
        <p14:creationId xmlns:p14="http://schemas.microsoft.com/office/powerpoint/2010/main" val="366657625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Photo Slide - Multipl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a:t>Photo Slide</a:t>
            </a:r>
          </a:p>
        </p:txBody>
      </p:sp>
      <p:sp>
        <p:nvSpPr>
          <p:cNvPr id="3" name="Picture Placeholder 2"/>
          <p:cNvSpPr>
            <a:spLocks noGrp="1"/>
          </p:cNvSpPr>
          <p:nvPr>
            <p:ph type="pic" sz="quarter" idx="21" hasCustomPrompt="1"/>
          </p:nvPr>
        </p:nvSpPr>
        <p:spPr>
          <a:xfrm>
            <a:off x="457200" y="1391881"/>
            <a:ext cx="4123076" cy="2542392"/>
          </a:xfrm>
          <a:prstGeom prst="rect">
            <a:avLst/>
          </a:prstGeom>
        </p:spPr>
        <p:txBody>
          <a:bodyPr vert="horz"/>
          <a:lstStyle>
            <a:lvl1pPr marL="0" marR="0" indent="0" algn="l" defTabSz="457200" rtl="0" eaLnBrk="1" fontAlgn="auto" latinLnBrk="0" hangingPunct="1">
              <a:lnSpc>
                <a:spcPct val="100000"/>
              </a:lnSpc>
              <a:spcBef>
                <a:spcPct val="20000"/>
              </a:spcBef>
              <a:spcAft>
                <a:spcPts val="0"/>
              </a:spcAft>
              <a:buClrTx/>
              <a:buSzTx/>
              <a:buFont typeface="Arial"/>
              <a:buNone/>
              <a:tabLst/>
              <a:defRPr sz="1200"/>
            </a:lvl1pPr>
          </a:lstStyle>
          <a:p>
            <a:r>
              <a:rPr lang="en-US"/>
              <a:t>Insert Photo</a:t>
            </a:r>
          </a:p>
        </p:txBody>
      </p:sp>
      <p:sp>
        <p:nvSpPr>
          <p:cNvPr id="4" name="Text Placeholder 27"/>
          <p:cNvSpPr>
            <a:spLocks noGrp="1"/>
          </p:cNvSpPr>
          <p:nvPr>
            <p:ph type="body" sz="quarter" idx="20" hasCustomPrompt="1"/>
          </p:nvPr>
        </p:nvSpPr>
        <p:spPr>
          <a:xfrm>
            <a:off x="457200" y="4090975"/>
            <a:ext cx="4123076" cy="727263"/>
          </a:xfrm>
          <a:prstGeom prst="rect">
            <a:avLst/>
          </a:prstGeom>
        </p:spPr>
        <p:txBody>
          <a:bodyPr vert="horz" lIns="0" tIns="0" rIns="0" bIns="0" anchor="t" anchorCtr="0"/>
          <a:lstStyle>
            <a:lvl1pPr marL="0" indent="0">
              <a:spcBef>
                <a:spcPts val="1000"/>
              </a:spcBef>
              <a:buFont typeface="Arial"/>
              <a:buNone/>
              <a:defRPr sz="1800" baseline="0"/>
            </a:lvl1pPr>
          </a:lstStyle>
          <a:p>
            <a:pPr lvl="0"/>
            <a:r>
              <a:rPr lang="en-US"/>
              <a:t>Description of the photo/image</a:t>
            </a:r>
          </a:p>
        </p:txBody>
      </p:sp>
      <p:sp>
        <p:nvSpPr>
          <p:cNvPr id="6" name="Picture Placeholder 2"/>
          <p:cNvSpPr>
            <a:spLocks noGrp="1"/>
          </p:cNvSpPr>
          <p:nvPr>
            <p:ph type="pic" sz="quarter" idx="22" hasCustomPrompt="1"/>
          </p:nvPr>
        </p:nvSpPr>
        <p:spPr>
          <a:xfrm>
            <a:off x="4825308" y="182880"/>
            <a:ext cx="3871998" cy="2095512"/>
          </a:xfrm>
          <a:prstGeom prst="rect">
            <a:avLst/>
          </a:prstGeom>
        </p:spPr>
        <p:txBody>
          <a:bodyPr vert="horz"/>
          <a:lstStyle>
            <a:lvl1pPr marL="0" marR="0" indent="0" algn="l" defTabSz="457200" rtl="0" eaLnBrk="1" fontAlgn="auto" latinLnBrk="0" hangingPunct="1">
              <a:lnSpc>
                <a:spcPct val="100000"/>
              </a:lnSpc>
              <a:spcBef>
                <a:spcPct val="20000"/>
              </a:spcBef>
              <a:spcAft>
                <a:spcPts val="0"/>
              </a:spcAft>
              <a:buClrTx/>
              <a:buSzTx/>
              <a:buFont typeface="Arial"/>
              <a:buNone/>
              <a:tabLst/>
              <a:defRPr sz="1200"/>
            </a:lvl1pPr>
          </a:lstStyle>
          <a:p>
            <a:r>
              <a:rPr lang="en-US"/>
              <a:t>Insert Photo</a:t>
            </a:r>
          </a:p>
        </p:txBody>
      </p:sp>
      <p:sp>
        <p:nvSpPr>
          <p:cNvPr id="7" name="Picture Placeholder 2"/>
          <p:cNvSpPr>
            <a:spLocks noGrp="1"/>
          </p:cNvSpPr>
          <p:nvPr>
            <p:ph type="pic" sz="quarter" idx="23" hasCustomPrompt="1"/>
          </p:nvPr>
        </p:nvSpPr>
        <p:spPr>
          <a:xfrm>
            <a:off x="4825308" y="2479946"/>
            <a:ext cx="3871998" cy="2338291"/>
          </a:xfrm>
          <a:prstGeom prst="rect">
            <a:avLst/>
          </a:prstGeom>
        </p:spPr>
        <p:txBody>
          <a:bodyPr vert="horz"/>
          <a:lstStyle>
            <a:lvl1pPr marL="0" marR="0" indent="0" algn="l" defTabSz="457200" rtl="0" eaLnBrk="1" fontAlgn="auto" latinLnBrk="0" hangingPunct="1">
              <a:lnSpc>
                <a:spcPct val="100000"/>
              </a:lnSpc>
              <a:spcBef>
                <a:spcPct val="20000"/>
              </a:spcBef>
              <a:spcAft>
                <a:spcPts val="0"/>
              </a:spcAft>
              <a:buClrTx/>
              <a:buSzTx/>
              <a:buFont typeface="Arial"/>
              <a:buNone/>
              <a:tabLst/>
              <a:defRPr sz="1200"/>
            </a:lvl1pPr>
          </a:lstStyle>
          <a:p>
            <a:r>
              <a:rPr lang="en-US"/>
              <a:t>Insert Photo</a:t>
            </a:r>
          </a:p>
        </p:txBody>
      </p:sp>
      <p:sp>
        <p:nvSpPr>
          <p:cNvPr id="8" name="TextBox 7"/>
          <p:cNvSpPr txBox="1"/>
          <p:nvPr userDrawn="1"/>
        </p:nvSpPr>
        <p:spPr>
          <a:xfrm>
            <a:off x="6711702"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a:t>NREL</a:t>
            </a:r>
            <a:r>
              <a:rPr lang="en-US" sz="800" baseline="0"/>
              <a:t>    </a:t>
            </a:r>
            <a:r>
              <a:rPr lang="en-US" sz="800"/>
              <a:t>|    </a:t>
            </a:r>
            <a:fld id="{BFD71CF8-5198-8441-A7C0-DC22FD64CBE4}" type="slidenum">
              <a:rPr lang="en-US" sz="800"/>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a:p>
        </p:txBody>
      </p:sp>
    </p:spTree>
    <p:extLst>
      <p:ext uri="{BB962C8B-B14F-4D97-AF65-F5344CB8AC3E}">
        <p14:creationId xmlns:p14="http://schemas.microsoft.com/office/powerpoint/2010/main" val="63459549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End Slide">
    <p:spTree>
      <p:nvGrpSpPr>
        <p:cNvPr id="1" name=""/>
        <p:cNvGrpSpPr/>
        <p:nvPr/>
      </p:nvGrpSpPr>
      <p:grpSpPr>
        <a:xfrm>
          <a:off x="0" y="0"/>
          <a:ext cx="0" cy="0"/>
          <a:chOff x="0" y="0"/>
          <a:chExt cx="0" cy="0"/>
        </a:xfrm>
      </p:grpSpPr>
      <p:sp>
        <p:nvSpPr>
          <p:cNvPr id="3" name="Text Placeholder 7"/>
          <p:cNvSpPr>
            <a:spLocks noGrp="1"/>
          </p:cNvSpPr>
          <p:nvPr>
            <p:ph type="body" sz="quarter" idx="10" hasCustomPrompt="1"/>
          </p:nvPr>
        </p:nvSpPr>
        <p:spPr>
          <a:xfrm>
            <a:off x="3673164" y="410296"/>
            <a:ext cx="4606372" cy="1348326"/>
          </a:xfrm>
        </p:spPr>
        <p:txBody>
          <a:bodyPr anchor="b" anchorCtr="0">
            <a:noAutofit/>
          </a:bodyPr>
          <a:lstStyle>
            <a:lvl1pPr marL="0" indent="0">
              <a:buNone/>
              <a:defRPr sz="4000" baseline="0"/>
            </a:lvl1pPr>
          </a:lstStyle>
          <a:p>
            <a:pPr lvl="0"/>
            <a:r>
              <a:rPr lang="en-US" dirty="0"/>
              <a:t>Q&amp;A or Thank You</a:t>
            </a:r>
          </a:p>
        </p:txBody>
      </p:sp>
      <p:cxnSp>
        <p:nvCxnSpPr>
          <p:cNvPr id="4" name="Straight Connector 3"/>
          <p:cNvCxnSpPr/>
          <p:nvPr userDrawn="1"/>
        </p:nvCxnSpPr>
        <p:spPr>
          <a:xfrm>
            <a:off x="3741647" y="1939062"/>
            <a:ext cx="4955659" cy="0"/>
          </a:xfrm>
          <a:prstGeom prst="line">
            <a:avLst/>
          </a:prstGeom>
          <a:effectLst/>
        </p:spPr>
        <p:style>
          <a:lnRef idx="2">
            <a:schemeClr val="accent1"/>
          </a:lnRef>
          <a:fillRef idx="0">
            <a:schemeClr val="accent1"/>
          </a:fillRef>
          <a:effectRef idx="1">
            <a:schemeClr val="accent1"/>
          </a:effectRef>
          <a:fontRef idx="minor">
            <a:schemeClr val="tx1"/>
          </a:fontRef>
        </p:style>
      </p:cxnSp>
      <p:sp>
        <p:nvSpPr>
          <p:cNvPr id="5" name="Text Placeholder 14"/>
          <p:cNvSpPr>
            <a:spLocks noGrp="1"/>
          </p:cNvSpPr>
          <p:nvPr>
            <p:ph type="body" sz="quarter" idx="11" hasCustomPrompt="1"/>
          </p:nvPr>
        </p:nvSpPr>
        <p:spPr>
          <a:xfrm>
            <a:off x="3673071" y="2588317"/>
            <a:ext cx="4607032" cy="336156"/>
          </a:xfrm>
        </p:spPr>
        <p:txBody>
          <a:bodyPr>
            <a:noAutofit/>
          </a:bodyPr>
          <a:lstStyle>
            <a:lvl1pPr marL="0" indent="0">
              <a:spcBef>
                <a:spcPts val="400"/>
              </a:spcBef>
              <a:buNone/>
              <a:defRPr sz="1000" baseline="0"/>
            </a:lvl1pPr>
            <a:lvl2pPr marL="457200" indent="0">
              <a:buNone/>
              <a:defRPr/>
            </a:lvl2pPr>
            <a:lvl3pPr marL="914400" indent="0">
              <a:buNone/>
              <a:defRPr/>
            </a:lvl3pPr>
            <a:lvl4pPr marL="1371600" indent="0">
              <a:buNone/>
              <a:defRPr/>
            </a:lvl4pPr>
            <a:lvl5pPr marL="1828800" indent="0">
              <a:buNone/>
              <a:defRPr/>
            </a:lvl5pPr>
          </a:lstStyle>
          <a:p>
            <a:pPr lvl="0"/>
            <a:r>
              <a:rPr lang="en-US" dirty="0"/>
              <a:t>Publication Number</a:t>
            </a:r>
          </a:p>
        </p:txBody>
      </p:sp>
      <p:sp>
        <p:nvSpPr>
          <p:cNvPr id="9" name="TextBox 8"/>
          <p:cNvSpPr txBox="1"/>
          <p:nvPr userDrawn="1"/>
        </p:nvSpPr>
        <p:spPr>
          <a:xfrm>
            <a:off x="3673167" y="2069602"/>
            <a:ext cx="2116667" cy="353860"/>
          </a:xfrm>
          <a:prstGeom prst="rect">
            <a:avLst/>
          </a:prstGeom>
          <a:solidFill>
            <a:srgbClr val="FFFFFF">
              <a:alpha val="59000"/>
            </a:srgbClr>
          </a:solidFill>
        </p:spPr>
        <p:txBody>
          <a:bodyPr wrap="square" lIns="0" tIns="0" rIns="0" bIns="0" rtlCol="0" anchor="ctr">
            <a:noAutofit/>
          </a:bodyPr>
          <a:lstStyle/>
          <a:p>
            <a:pPr algn="l">
              <a:spcBef>
                <a:spcPts val="1200"/>
              </a:spcBef>
              <a:spcAft>
                <a:spcPts val="600"/>
              </a:spcAft>
            </a:pPr>
            <a:r>
              <a:rPr lang="en-US" b="1" dirty="0">
                <a:solidFill>
                  <a:srgbClr val="333333"/>
                </a:solidFill>
              </a:rPr>
              <a:t>  www.nrel.gov</a:t>
            </a:r>
          </a:p>
        </p:txBody>
      </p:sp>
      <p:pic>
        <p:nvPicPr>
          <p:cNvPr id="6" name="Graphic 5">
            <a:extLst>
              <a:ext uri="{FF2B5EF4-FFF2-40B4-BE49-F238E27FC236}">
                <a16:creationId xmlns:a16="http://schemas.microsoft.com/office/drawing/2014/main" id="{BF13A443-B9EC-D845-B6D9-AB36EFFEC75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112770" y="4013200"/>
            <a:ext cx="2413000" cy="1130300"/>
          </a:xfrm>
          <a:prstGeom prst="rect">
            <a:avLst/>
          </a:prstGeom>
        </p:spPr>
      </p:pic>
    </p:spTree>
    <p:extLst>
      <p:ext uri="{BB962C8B-B14F-4D97-AF65-F5344CB8AC3E}">
        <p14:creationId xmlns:p14="http://schemas.microsoft.com/office/powerpoint/2010/main" val="194216789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3" name="Text Placeholder 7"/>
          <p:cNvSpPr>
            <a:spLocks noGrp="1"/>
          </p:cNvSpPr>
          <p:nvPr>
            <p:ph type="body" sz="quarter" idx="10" hasCustomPrompt="1"/>
          </p:nvPr>
        </p:nvSpPr>
        <p:spPr>
          <a:xfrm>
            <a:off x="3673164" y="410296"/>
            <a:ext cx="4606372" cy="1348326"/>
          </a:xfrm>
        </p:spPr>
        <p:txBody>
          <a:bodyPr anchor="b" anchorCtr="0">
            <a:noAutofit/>
          </a:bodyPr>
          <a:lstStyle>
            <a:lvl1pPr marL="0" indent="0">
              <a:buNone/>
              <a:defRPr sz="4000" baseline="0"/>
            </a:lvl1pPr>
          </a:lstStyle>
          <a:p>
            <a:pPr lvl="0"/>
            <a:r>
              <a:rPr lang="en-US" dirty="0"/>
              <a:t>Q&amp;A or Thank You</a:t>
            </a:r>
          </a:p>
        </p:txBody>
      </p:sp>
      <p:cxnSp>
        <p:nvCxnSpPr>
          <p:cNvPr id="4" name="Straight Connector 3"/>
          <p:cNvCxnSpPr/>
          <p:nvPr userDrawn="1"/>
        </p:nvCxnSpPr>
        <p:spPr>
          <a:xfrm>
            <a:off x="3741647" y="1939062"/>
            <a:ext cx="4955659" cy="0"/>
          </a:xfrm>
          <a:prstGeom prst="line">
            <a:avLst/>
          </a:prstGeom>
          <a:effectLst/>
        </p:spPr>
        <p:style>
          <a:lnRef idx="2">
            <a:schemeClr val="accent1"/>
          </a:lnRef>
          <a:fillRef idx="0">
            <a:schemeClr val="accent1"/>
          </a:fillRef>
          <a:effectRef idx="1">
            <a:schemeClr val="accent1"/>
          </a:effectRef>
          <a:fontRef idx="minor">
            <a:schemeClr val="tx1"/>
          </a:fontRef>
        </p:style>
      </p:cxnSp>
      <p:sp>
        <p:nvSpPr>
          <p:cNvPr id="5" name="Text Placeholder 14"/>
          <p:cNvSpPr>
            <a:spLocks noGrp="1"/>
          </p:cNvSpPr>
          <p:nvPr>
            <p:ph type="body" sz="quarter" idx="11" hasCustomPrompt="1"/>
          </p:nvPr>
        </p:nvSpPr>
        <p:spPr>
          <a:xfrm>
            <a:off x="3673071" y="2588317"/>
            <a:ext cx="4607032" cy="336156"/>
          </a:xfrm>
        </p:spPr>
        <p:txBody>
          <a:bodyPr>
            <a:noAutofit/>
          </a:bodyPr>
          <a:lstStyle>
            <a:lvl1pPr marL="0" indent="0">
              <a:spcBef>
                <a:spcPts val="400"/>
              </a:spcBef>
              <a:buNone/>
              <a:defRPr sz="1000" baseline="0"/>
            </a:lvl1pPr>
            <a:lvl2pPr marL="457200" indent="0">
              <a:buNone/>
              <a:defRPr/>
            </a:lvl2pPr>
            <a:lvl3pPr marL="914400" indent="0">
              <a:buNone/>
              <a:defRPr/>
            </a:lvl3pPr>
            <a:lvl4pPr marL="1371600" indent="0">
              <a:buNone/>
              <a:defRPr/>
            </a:lvl4pPr>
            <a:lvl5pPr marL="1828800" indent="0">
              <a:buNone/>
              <a:defRPr/>
            </a:lvl5pPr>
          </a:lstStyle>
          <a:p>
            <a:pPr lvl="0"/>
            <a:r>
              <a:rPr lang="en-US" dirty="0"/>
              <a:t>Publication Number</a:t>
            </a:r>
          </a:p>
        </p:txBody>
      </p:sp>
      <p:sp>
        <p:nvSpPr>
          <p:cNvPr id="9" name="TextBox 8"/>
          <p:cNvSpPr txBox="1"/>
          <p:nvPr userDrawn="1"/>
        </p:nvSpPr>
        <p:spPr>
          <a:xfrm>
            <a:off x="3673167" y="2069602"/>
            <a:ext cx="2116667" cy="353860"/>
          </a:xfrm>
          <a:prstGeom prst="rect">
            <a:avLst/>
          </a:prstGeom>
          <a:solidFill>
            <a:srgbClr val="FFFFFF">
              <a:alpha val="59000"/>
            </a:srgbClr>
          </a:solidFill>
        </p:spPr>
        <p:txBody>
          <a:bodyPr wrap="square" lIns="0" tIns="0" rIns="0" bIns="0" rtlCol="0" anchor="ctr">
            <a:noAutofit/>
          </a:bodyPr>
          <a:lstStyle/>
          <a:p>
            <a:pPr algn="l">
              <a:spcBef>
                <a:spcPts val="1200"/>
              </a:spcBef>
              <a:spcAft>
                <a:spcPts val="600"/>
              </a:spcAft>
            </a:pPr>
            <a:r>
              <a:rPr lang="en-US" b="1" dirty="0">
                <a:solidFill>
                  <a:srgbClr val="333333"/>
                </a:solidFill>
              </a:rPr>
              <a:t>  www.nrel.gov</a:t>
            </a:r>
          </a:p>
        </p:txBody>
      </p:sp>
      <p:pic>
        <p:nvPicPr>
          <p:cNvPr id="6" name="Graphic 5">
            <a:extLst>
              <a:ext uri="{FF2B5EF4-FFF2-40B4-BE49-F238E27FC236}">
                <a16:creationId xmlns:a16="http://schemas.microsoft.com/office/drawing/2014/main" id="{BF13A443-B9EC-D845-B6D9-AB36EFFEC75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112770" y="4013200"/>
            <a:ext cx="2413000" cy="1130300"/>
          </a:xfrm>
          <a:prstGeom prst="rect">
            <a:avLst/>
          </a:prstGeom>
        </p:spPr>
      </p:pic>
      <p:sp>
        <p:nvSpPr>
          <p:cNvPr id="7" name="TextBox 6">
            <a:extLst>
              <a:ext uri="{FF2B5EF4-FFF2-40B4-BE49-F238E27FC236}">
                <a16:creationId xmlns:a16="http://schemas.microsoft.com/office/drawing/2014/main" id="{4D25D62E-9C80-6549-866A-CF8A873BF3DE}"/>
              </a:ext>
            </a:extLst>
          </p:cNvPr>
          <p:cNvSpPr txBox="1"/>
          <p:nvPr userDrawn="1"/>
        </p:nvSpPr>
        <p:spPr>
          <a:xfrm>
            <a:off x="107795" y="3835487"/>
            <a:ext cx="5580695" cy="1200329"/>
          </a:xfrm>
          <a:prstGeom prst="rect">
            <a:avLst/>
          </a:prstGeom>
          <a:noFill/>
        </p:spPr>
        <p:txBody>
          <a:bodyPr wrap="square" rtlCol="0">
            <a:spAutoFit/>
          </a:bodyPr>
          <a:lstStyle/>
          <a:p>
            <a:r>
              <a:rPr lang="en-US" sz="900" dirty="0"/>
              <a:t>This work was authored </a:t>
            </a:r>
            <a:r>
              <a:rPr lang="en-US" sz="900" dirty="0">
                <a:solidFill>
                  <a:srgbClr val="FF0000"/>
                </a:solidFill>
              </a:rPr>
              <a:t>[in part]</a:t>
            </a:r>
            <a:r>
              <a:rPr lang="en-US" sz="900" dirty="0"/>
              <a:t> by the National Renewable Energy Laboratory, operated by Alliance for Sustainable Energy, LLC, for the U.S. Department of Energy (DOE) under Contract No. DE-AC36-08GO28308. Funding provided by </a:t>
            </a:r>
            <a:r>
              <a:rPr lang="en-US" sz="900" dirty="0">
                <a:solidFill>
                  <a:srgbClr val="FF0000"/>
                </a:solidFill>
              </a:rPr>
              <a:t>[applicable Department of Energy office and program office, e.g., U.S. Department of Energy Office of Energy Efficiency and Renewable Energy Solar Energy Technologies Office (spell out full office names; do not use initialisms/acronyms)]</a:t>
            </a:r>
            <a:r>
              <a:rPr lang="en-US" sz="900" dirty="0"/>
              <a:t>. The views expressed in the article do not necessarily represent the views of the DOE or the U.S. Government. The U.S. Government retains and the publisher, by accepting the article for publication, acknowledges that the U.S. Government retains a nonexclusive, paid-up, irrevocable, worldwide license to publish or reproduce the published form of this work, or allow others to do so, for U.S. Government purposes.</a:t>
            </a:r>
            <a:endParaRPr lang="en-US" sz="900" dirty="0">
              <a:solidFill>
                <a:schemeClr val="tx1"/>
              </a:solidFill>
            </a:endParaRPr>
          </a:p>
        </p:txBody>
      </p:sp>
      <p:grpSp>
        <p:nvGrpSpPr>
          <p:cNvPr id="8" name="Group 7">
            <a:extLst>
              <a:ext uri="{FF2B5EF4-FFF2-40B4-BE49-F238E27FC236}">
                <a16:creationId xmlns:a16="http://schemas.microsoft.com/office/drawing/2014/main" id="{EF1042E9-C103-A54C-BB93-07B4BA47A9A6}"/>
              </a:ext>
            </a:extLst>
          </p:cNvPr>
          <p:cNvGrpSpPr/>
          <p:nvPr userDrawn="1"/>
        </p:nvGrpSpPr>
        <p:grpSpPr>
          <a:xfrm>
            <a:off x="1160290" y="2923341"/>
            <a:ext cx="1200990" cy="891562"/>
            <a:chOff x="2576623" y="33912667"/>
            <a:chExt cx="2971800" cy="2206133"/>
          </a:xfrm>
        </p:grpSpPr>
        <p:sp>
          <p:nvSpPr>
            <p:cNvPr id="10" name="Rounded Rectangular Callout 9">
              <a:extLst>
                <a:ext uri="{FF2B5EF4-FFF2-40B4-BE49-F238E27FC236}">
                  <a16:creationId xmlns:a16="http://schemas.microsoft.com/office/drawing/2014/main" id="{E992B2AE-3F65-9F4A-9CF6-9647603DC89A}"/>
                </a:ext>
              </a:extLst>
            </p:cNvPr>
            <p:cNvSpPr/>
            <p:nvPr/>
          </p:nvSpPr>
          <p:spPr bwMode="auto">
            <a:xfrm>
              <a:off x="2576623" y="33912667"/>
              <a:ext cx="2971800" cy="2206133"/>
            </a:xfrm>
            <a:prstGeom prst="wedgeRoundRectCallout">
              <a:avLst/>
            </a:prstGeom>
            <a:solidFill>
              <a:schemeClr val="bg1"/>
            </a:solidFill>
            <a:ln w="127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endParaRPr kumimoji="0" lang="en-US" sz="2400" b="1" i="1" u="none" strike="noStrike" cap="none" normalizeH="0" baseline="0">
                <a:ln>
                  <a:noFill/>
                </a:ln>
                <a:solidFill>
                  <a:schemeClr val="tx1"/>
                </a:solidFill>
                <a:effectLst/>
                <a:latin typeface="Arial" pitchFamily="-106" charset="0"/>
                <a:ea typeface="ＭＳ Ｐゴシック" pitchFamily="-106" charset="-128"/>
                <a:cs typeface="ＭＳ Ｐゴシック" pitchFamily="-106" charset="-128"/>
              </a:endParaRPr>
            </a:p>
          </p:txBody>
        </p:sp>
        <p:sp>
          <p:nvSpPr>
            <p:cNvPr id="11" name="TextBox 10">
              <a:extLst>
                <a:ext uri="{FF2B5EF4-FFF2-40B4-BE49-F238E27FC236}">
                  <a16:creationId xmlns:a16="http://schemas.microsoft.com/office/drawing/2014/main" id="{50095912-C565-554A-B23A-0162EEF02886}"/>
                </a:ext>
              </a:extLst>
            </p:cNvPr>
            <p:cNvSpPr txBox="1"/>
            <p:nvPr/>
          </p:nvSpPr>
          <p:spPr>
            <a:xfrm>
              <a:off x="2662702" y="34195673"/>
              <a:ext cx="2885721" cy="1789714"/>
            </a:xfrm>
            <a:prstGeom prst="rect">
              <a:avLst/>
            </a:prstGeom>
            <a:noFill/>
          </p:spPr>
          <p:txBody>
            <a:bodyPr wrap="square" rtlCol="0">
              <a:spAutoFit/>
            </a:bodyPr>
            <a:lstStyle/>
            <a:p>
              <a:r>
                <a:rPr lang="en-US" sz="1000" dirty="0">
                  <a:solidFill>
                    <a:srgbClr val="FF0000"/>
                  </a:solidFill>
                </a:rPr>
                <a:t>Insert the words “in part” if this work includes </a:t>
              </a:r>
              <a:br>
                <a:rPr lang="en-US" sz="1000" dirty="0">
                  <a:solidFill>
                    <a:srgbClr val="FF0000"/>
                  </a:solidFill>
                </a:rPr>
              </a:br>
              <a:r>
                <a:rPr lang="en-US" sz="1000" dirty="0">
                  <a:solidFill>
                    <a:srgbClr val="FF0000"/>
                  </a:solidFill>
                </a:rPr>
                <a:t>non-NREL authors.</a:t>
              </a:r>
            </a:p>
            <a:p>
              <a:pPr algn="l"/>
              <a:r>
                <a:rPr lang="en-US" sz="100" dirty="0">
                  <a:solidFill>
                    <a:srgbClr val="FF0000"/>
                  </a:solidFill>
                </a:rPr>
                <a:t>.</a:t>
              </a:r>
            </a:p>
          </p:txBody>
        </p:sp>
      </p:grpSp>
      <p:grpSp>
        <p:nvGrpSpPr>
          <p:cNvPr id="12" name="Group 11">
            <a:extLst>
              <a:ext uri="{FF2B5EF4-FFF2-40B4-BE49-F238E27FC236}">
                <a16:creationId xmlns:a16="http://schemas.microsoft.com/office/drawing/2014/main" id="{459BF0D5-6437-5C45-BCE8-E796DD25A9F5}"/>
              </a:ext>
            </a:extLst>
          </p:cNvPr>
          <p:cNvGrpSpPr/>
          <p:nvPr userDrawn="1"/>
        </p:nvGrpSpPr>
        <p:grpSpPr>
          <a:xfrm>
            <a:off x="3413774" y="2835776"/>
            <a:ext cx="2316254" cy="1215855"/>
            <a:chOff x="-183051" y="33227554"/>
            <a:chExt cx="5731474" cy="3039310"/>
          </a:xfrm>
          <a:solidFill>
            <a:schemeClr val="bg1">
              <a:alpha val="38000"/>
            </a:schemeClr>
          </a:solidFill>
        </p:grpSpPr>
        <p:sp>
          <p:nvSpPr>
            <p:cNvPr id="13" name="Rounded Rectangular Callout 12">
              <a:extLst>
                <a:ext uri="{FF2B5EF4-FFF2-40B4-BE49-F238E27FC236}">
                  <a16:creationId xmlns:a16="http://schemas.microsoft.com/office/drawing/2014/main" id="{993AE333-8181-7B4E-A36B-01F4F72B5AC8}"/>
                </a:ext>
              </a:extLst>
            </p:cNvPr>
            <p:cNvSpPr/>
            <p:nvPr/>
          </p:nvSpPr>
          <p:spPr bwMode="auto">
            <a:xfrm>
              <a:off x="-183051" y="33227554"/>
              <a:ext cx="5731474" cy="3039310"/>
            </a:xfrm>
            <a:prstGeom prst="wedgeRoundRectCallout">
              <a:avLst/>
            </a:prstGeom>
            <a:solidFill>
              <a:schemeClr val="bg1">
                <a:alpha val="81000"/>
              </a:schemeClr>
            </a:solidFill>
            <a:ln w="127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endParaRPr kumimoji="0" lang="en-US" sz="2400" b="1" i="1" u="none" strike="noStrike" cap="none" normalizeH="0" baseline="0">
                <a:ln>
                  <a:noFill/>
                </a:ln>
                <a:solidFill>
                  <a:schemeClr val="tx1"/>
                </a:solidFill>
                <a:effectLst/>
                <a:latin typeface="Arial" pitchFamily="-106" charset="0"/>
                <a:ea typeface="ＭＳ Ｐゴシック" pitchFamily="-106" charset="-128"/>
                <a:cs typeface="ＭＳ Ｐゴシック" pitchFamily="-106" charset="-128"/>
              </a:endParaRPr>
            </a:p>
          </p:txBody>
        </p:sp>
        <p:sp>
          <p:nvSpPr>
            <p:cNvPr id="14" name="TextBox 13">
              <a:extLst>
                <a:ext uri="{FF2B5EF4-FFF2-40B4-BE49-F238E27FC236}">
                  <a16:creationId xmlns:a16="http://schemas.microsoft.com/office/drawing/2014/main" id="{BFE1391B-DFC1-8D43-9278-AEF2B02003B1}"/>
                </a:ext>
              </a:extLst>
            </p:cNvPr>
            <p:cNvSpPr txBox="1"/>
            <p:nvPr/>
          </p:nvSpPr>
          <p:spPr>
            <a:xfrm>
              <a:off x="29149" y="33394988"/>
              <a:ext cx="5307072" cy="2627452"/>
            </a:xfrm>
            <a:prstGeom prst="rect">
              <a:avLst/>
            </a:prstGeom>
            <a:grpFill/>
          </p:spPr>
          <p:txBody>
            <a:bodyPr wrap="square" rtlCol="0">
              <a:spAutoFit/>
            </a:bodyPr>
            <a:lstStyle/>
            <a:p>
              <a:r>
                <a:rPr lang="en-US" sz="900" dirty="0">
                  <a:solidFill>
                    <a:srgbClr val="FF0000"/>
                  </a:solidFill>
                </a:rPr>
                <a:t>Edit the red bracketed text as appropriate with the applicable DOE office(s) and program office(s) that sponsored the work and/or add other funding as needed.  For non-EERE funding, see </a:t>
              </a:r>
              <a:r>
                <a:rPr lang="en-US" sz="900" u="sng" dirty="0">
                  <a:solidFill>
                    <a:srgbClr val="FF0000"/>
                  </a:solidFill>
                  <a:hlinkClick r:id="rId4"/>
                </a:rPr>
                <a:t>https://thesource.nrel.gov/publishing/disclaimers.html</a:t>
              </a:r>
              <a:endParaRPr lang="en-US" sz="200" i="0" dirty="0">
                <a:solidFill>
                  <a:srgbClr val="FF0000"/>
                </a:solidFill>
              </a:endParaRPr>
            </a:p>
          </p:txBody>
        </p:sp>
      </p:grpSp>
    </p:spTree>
    <p:extLst>
      <p:ext uri="{BB962C8B-B14F-4D97-AF65-F5344CB8AC3E}">
        <p14:creationId xmlns:p14="http://schemas.microsoft.com/office/powerpoint/2010/main" val="112472315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7F30D0-E4D5-F1F3-1812-5319E1B0014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E3BF618-AB99-B38A-5FD8-E4747E237E0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7B0BDB-C665-7241-F41C-320BA927DC1E}"/>
              </a:ext>
            </a:extLst>
          </p:cNvPr>
          <p:cNvSpPr>
            <a:spLocks noGrp="1"/>
          </p:cNvSpPr>
          <p:nvPr>
            <p:ph type="dt" sz="half" idx="10"/>
          </p:nvPr>
        </p:nvSpPr>
        <p:spPr/>
        <p:txBody>
          <a:bodyPr/>
          <a:lstStyle/>
          <a:p>
            <a:fld id="{CA55145A-B6B8-4945-813A-ECE03CF5250F}" type="datetimeFigureOut">
              <a:rPr lang="en-US" smtClean="0"/>
              <a:t>3/29/23</a:t>
            </a:fld>
            <a:endParaRPr lang="en-US"/>
          </a:p>
        </p:txBody>
      </p:sp>
      <p:sp>
        <p:nvSpPr>
          <p:cNvPr id="5" name="Footer Placeholder 4">
            <a:extLst>
              <a:ext uri="{FF2B5EF4-FFF2-40B4-BE49-F238E27FC236}">
                <a16:creationId xmlns:a16="http://schemas.microsoft.com/office/drawing/2014/main" id="{F9864710-50F9-A7A0-EC49-F9D3FE22BB8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691DD8F-453F-ABA7-62FF-128F53CA8799}"/>
              </a:ext>
            </a:extLst>
          </p:cNvPr>
          <p:cNvSpPr>
            <a:spLocks noGrp="1"/>
          </p:cNvSpPr>
          <p:nvPr>
            <p:ph type="sldNum" sz="quarter" idx="12"/>
          </p:nvPr>
        </p:nvSpPr>
        <p:spPr/>
        <p:txBody>
          <a:bodyPr/>
          <a:lstStyle/>
          <a:p>
            <a:fld id="{75245648-63BF-BA40-ABD7-48899A4B4DDA}" type="slidenum">
              <a:rPr lang="en-US" smtClean="0"/>
              <a:t>‹#›</a:t>
            </a:fld>
            <a:endParaRPr lang="en-US"/>
          </a:p>
        </p:txBody>
      </p:sp>
    </p:spTree>
    <p:extLst>
      <p:ext uri="{BB962C8B-B14F-4D97-AF65-F5344CB8AC3E}">
        <p14:creationId xmlns:p14="http://schemas.microsoft.com/office/powerpoint/2010/main" val="390217703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Content Slide - Infographic Large Photo 2">
    <p:spTree>
      <p:nvGrpSpPr>
        <p:cNvPr id="1" name=""/>
        <p:cNvGrpSpPr/>
        <p:nvPr/>
      </p:nvGrpSpPr>
      <p:grpSpPr>
        <a:xfrm>
          <a:off x="0" y="0"/>
          <a:ext cx="0" cy="0"/>
          <a:chOff x="0" y="0"/>
          <a:chExt cx="0" cy="0"/>
        </a:xfrm>
      </p:grpSpPr>
      <p:sp>
        <p:nvSpPr>
          <p:cNvPr id="31" name="Picture Placeholder 2">
            <a:extLst>
              <a:ext uri="{FF2B5EF4-FFF2-40B4-BE49-F238E27FC236}">
                <a16:creationId xmlns:a16="http://schemas.microsoft.com/office/drawing/2014/main" id="{9B11AF2C-EBE2-41A1-A2E6-4146F22C1028}"/>
              </a:ext>
            </a:extLst>
          </p:cNvPr>
          <p:cNvSpPr>
            <a:spLocks noGrp="1"/>
          </p:cNvSpPr>
          <p:nvPr>
            <p:ph type="pic" sz="quarter" idx="49" hasCustomPrompt="1"/>
          </p:nvPr>
        </p:nvSpPr>
        <p:spPr>
          <a:xfrm>
            <a:off x="0" y="0"/>
            <a:ext cx="9144000" cy="2682875"/>
          </a:xfrm>
          <a:solidFill>
            <a:schemeClr val="bg1">
              <a:lumMod val="85000"/>
            </a:schemeClr>
          </a:solidFill>
        </p:spPr>
        <p:txBody>
          <a:bodyPr>
            <a:normAutofit/>
          </a:bodyPr>
          <a:lstStyle>
            <a:lvl1pPr marL="0" indent="0" algn="r">
              <a:buNone/>
              <a:defRPr sz="1600"/>
            </a:lvl1pPr>
          </a:lstStyle>
          <a:p>
            <a:r>
              <a:rPr lang="en-US" dirty="0"/>
              <a:t>Insert a large image here</a:t>
            </a:r>
          </a:p>
        </p:txBody>
      </p:sp>
      <p:sp>
        <p:nvSpPr>
          <p:cNvPr id="16" name="Text Placeholder 6"/>
          <p:cNvSpPr>
            <a:spLocks noGrp="1"/>
          </p:cNvSpPr>
          <p:nvPr>
            <p:ph type="body" sz="quarter" idx="40"/>
          </p:nvPr>
        </p:nvSpPr>
        <p:spPr>
          <a:xfrm>
            <a:off x="0" y="2682874"/>
            <a:ext cx="9144000" cy="2460625"/>
          </a:xfrm>
          <a:prstGeom prst="rect">
            <a:avLst/>
          </a:prstGeom>
          <a:solidFill>
            <a:schemeClr val="bg1"/>
          </a:solidFill>
        </p:spPr>
        <p:txBody>
          <a:bodyPr vert="horz"/>
          <a:lstStyle>
            <a:lvl1pPr marL="0" indent="0" algn="ctr">
              <a:buNone/>
              <a:defRPr sz="100">
                <a:solidFill>
                  <a:srgbClr val="333333"/>
                </a:solidFill>
              </a:defRPr>
            </a:lvl1pPr>
          </a:lstStyle>
          <a:p>
            <a:pPr lvl="0"/>
            <a:r>
              <a:rPr lang="en-US"/>
              <a:t>Click to edit Master text styles</a:t>
            </a:r>
          </a:p>
        </p:txBody>
      </p:sp>
      <p:sp>
        <p:nvSpPr>
          <p:cNvPr id="32" name="Title 31"/>
          <p:cNvSpPr>
            <a:spLocks noGrp="1"/>
          </p:cNvSpPr>
          <p:nvPr>
            <p:ph type="title" hasCustomPrompt="1"/>
          </p:nvPr>
        </p:nvSpPr>
        <p:spPr>
          <a:xfrm>
            <a:off x="457200" y="0"/>
            <a:ext cx="3213510" cy="1704258"/>
          </a:xfrm>
        </p:spPr>
        <p:txBody>
          <a:bodyPr/>
          <a:lstStyle/>
          <a:p>
            <a:r>
              <a:rPr lang="en-US"/>
              <a:t>Messaging + Blue Infographic Content</a:t>
            </a:r>
          </a:p>
        </p:txBody>
      </p:sp>
      <p:sp>
        <p:nvSpPr>
          <p:cNvPr id="33" name="Picture Placeholder 24"/>
          <p:cNvSpPr>
            <a:spLocks noGrp="1" noChangeAspect="1"/>
          </p:cNvSpPr>
          <p:nvPr>
            <p:ph type="pic" sz="quarter" idx="50" hasCustomPrompt="1"/>
          </p:nvPr>
        </p:nvSpPr>
        <p:spPr>
          <a:xfrm>
            <a:off x="490683" y="1962045"/>
            <a:ext cx="1291932" cy="1291928"/>
          </a:xfrm>
          <a:prstGeom prst="ellipse">
            <a:avLst/>
          </a:prstGeom>
          <a:solidFill>
            <a:schemeClr val="accent1"/>
          </a:solidFill>
          <a:ln w="38100">
            <a:solidFill>
              <a:schemeClr val="bg1"/>
            </a:solidFill>
          </a:ln>
        </p:spPr>
        <p:txBody>
          <a:bodyPr vert="horz" lIns="91440" tIns="91440" rIns="91440" bIns="91440" anchor="ctr" anchorCtr="0"/>
          <a:lstStyle>
            <a:lvl1pPr marL="0" indent="0" algn="ctr">
              <a:buNone/>
              <a:defRPr sz="1200">
                <a:solidFill>
                  <a:schemeClr val="bg1"/>
                </a:solidFill>
                <a:effectLst/>
              </a:defRPr>
            </a:lvl1pPr>
          </a:lstStyle>
          <a:p>
            <a:r>
              <a:rPr lang="en-US" dirty="0"/>
              <a:t>Insert icon</a:t>
            </a:r>
          </a:p>
        </p:txBody>
      </p:sp>
      <p:sp>
        <p:nvSpPr>
          <p:cNvPr id="35" name="Picture Placeholder 24"/>
          <p:cNvSpPr>
            <a:spLocks noGrp="1" noChangeAspect="1"/>
          </p:cNvSpPr>
          <p:nvPr>
            <p:ph type="pic" sz="quarter" idx="51" hasCustomPrompt="1"/>
          </p:nvPr>
        </p:nvSpPr>
        <p:spPr>
          <a:xfrm>
            <a:off x="2239612" y="1962045"/>
            <a:ext cx="1291932" cy="1291928"/>
          </a:xfrm>
          <a:prstGeom prst="ellipse">
            <a:avLst/>
          </a:prstGeom>
          <a:solidFill>
            <a:schemeClr val="accent1"/>
          </a:solidFill>
          <a:ln w="38100">
            <a:solidFill>
              <a:schemeClr val="bg1"/>
            </a:solidFill>
          </a:ln>
        </p:spPr>
        <p:txBody>
          <a:bodyPr vert="horz" lIns="91440" tIns="91440" rIns="91440" bIns="91440" anchor="ctr" anchorCtr="0"/>
          <a:lstStyle>
            <a:lvl1pPr marL="0" indent="0" algn="ctr">
              <a:buNone/>
              <a:defRPr sz="1200">
                <a:solidFill>
                  <a:schemeClr val="bg1"/>
                </a:solidFill>
                <a:effectLst/>
              </a:defRPr>
            </a:lvl1pPr>
          </a:lstStyle>
          <a:p>
            <a:r>
              <a:rPr lang="en-US"/>
              <a:t>Insert icon</a:t>
            </a:r>
          </a:p>
        </p:txBody>
      </p:sp>
      <p:sp>
        <p:nvSpPr>
          <p:cNvPr id="36" name="Picture Placeholder 24"/>
          <p:cNvSpPr>
            <a:spLocks noGrp="1" noChangeAspect="1"/>
          </p:cNvSpPr>
          <p:nvPr>
            <p:ph type="pic" sz="quarter" idx="52" hasCustomPrompt="1"/>
          </p:nvPr>
        </p:nvSpPr>
        <p:spPr>
          <a:xfrm>
            <a:off x="3926034" y="1962045"/>
            <a:ext cx="1291932" cy="1291928"/>
          </a:xfrm>
          <a:prstGeom prst="ellipse">
            <a:avLst/>
          </a:prstGeom>
          <a:solidFill>
            <a:schemeClr val="accent1"/>
          </a:solidFill>
          <a:ln w="38100">
            <a:solidFill>
              <a:schemeClr val="bg1"/>
            </a:solidFill>
          </a:ln>
        </p:spPr>
        <p:txBody>
          <a:bodyPr vert="horz" lIns="91440" tIns="91440" rIns="91440" bIns="91440" anchor="ctr" anchorCtr="0"/>
          <a:lstStyle>
            <a:lvl1pPr marL="0" indent="0" algn="ctr">
              <a:buNone/>
              <a:defRPr sz="1200">
                <a:solidFill>
                  <a:schemeClr val="bg1"/>
                </a:solidFill>
                <a:effectLst/>
              </a:defRPr>
            </a:lvl1pPr>
          </a:lstStyle>
          <a:p>
            <a:r>
              <a:rPr lang="en-US"/>
              <a:t>Insert icon</a:t>
            </a:r>
          </a:p>
        </p:txBody>
      </p:sp>
      <p:sp>
        <p:nvSpPr>
          <p:cNvPr id="37" name="Picture Placeholder 24"/>
          <p:cNvSpPr>
            <a:spLocks noGrp="1" noChangeAspect="1"/>
          </p:cNvSpPr>
          <p:nvPr>
            <p:ph type="pic" sz="quarter" idx="53" hasCustomPrompt="1"/>
          </p:nvPr>
        </p:nvSpPr>
        <p:spPr>
          <a:xfrm>
            <a:off x="5675688" y="1962045"/>
            <a:ext cx="1291932" cy="1291928"/>
          </a:xfrm>
          <a:prstGeom prst="ellipse">
            <a:avLst/>
          </a:prstGeom>
          <a:solidFill>
            <a:schemeClr val="accent1"/>
          </a:solidFill>
          <a:ln w="38100">
            <a:solidFill>
              <a:schemeClr val="bg1"/>
            </a:solidFill>
          </a:ln>
        </p:spPr>
        <p:txBody>
          <a:bodyPr vert="horz" lIns="91440" tIns="91440" rIns="91440" bIns="91440" anchor="ctr" anchorCtr="0"/>
          <a:lstStyle>
            <a:lvl1pPr marL="0" indent="0" algn="ctr">
              <a:buNone/>
              <a:defRPr sz="1200">
                <a:solidFill>
                  <a:schemeClr val="bg1"/>
                </a:solidFill>
                <a:effectLst/>
              </a:defRPr>
            </a:lvl1pPr>
          </a:lstStyle>
          <a:p>
            <a:r>
              <a:rPr lang="en-US"/>
              <a:t>Insert icon</a:t>
            </a:r>
          </a:p>
        </p:txBody>
      </p:sp>
      <p:sp>
        <p:nvSpPr>
          <p:cNvPr id="38" name="Picture Placeholder 24"/>
          <p:cNvSpPr>
            <a:spLocks noGrp="1" noChangeAspect="1"/>
          </p:cNvSpPr>
          <p:nvPr>
            <p:ph type="pic" sz="quarter" idx="54" hasCustomPrompt="1"/>
          </p:nvPr>
        </p:nvSpPr>
        <p:spPr>
          <a:xfrm>
            <a:off x="7336601" y="1962045"/>
            <a:ext cx="1291932" cy="1291928"/>
          </a:xfrm>
          <a:prstGeom prst="ellipse">
            <a:avLst/>
          </a:prstGeom>
          <a:solidFill>
            <a:schemeClr val="accent1"/>
          </a:solidFill>
          <a:ln w="38100">
            <a:solidFill>
              <a:schemeClr val="bg1"/>
            </a:solidFill>
          </a:ln>
        </p:spPr>
        <p:txBody>
          <a:bodyPr vert="horz" lIns="91440" tIns="91440" rIns="91440" bIns="91440" anchor="ctr" anchorCtr="0"/>
          <a:lstStyle>
            <a:lvl1pPr marL="0" indent="0" algn="ctr">
              <a:buNone/>
              <a:defRPr sz="1200">
                <a:solidFill>
                  <a:schemeClr val="bg1"/>
                </a:solidFill>
                <a:effectLst/>
              </a:defRPr>
            </a:lvl1pPr>
          </a:lstStyle>
          <a:p>
            <a:r>
              <a:rPr lang="en-US"/>
              <a:t>Insert icon</a:t>
            </a:r>
          </a:p>
        </p:txBody>
      </p:sp>
      <p:sp>
        <p:nvSpPr>
          <p:cNvPr id="27" name="Text Placeholder 2">
            <a:extLst>
              <a:ext uri="{FF2B5EF4-FFF2-40B4-BE49-F238E27FC236}">
                <a16:creationId xmlns:a16="http://schemas.microsoft.com/office/drawing/2014/main" id="{05006D69-EA13-4B2D-9C01-B58C39377031}"/>
              </a:ext>
            </a:extLst>
          </p:cNvPr>
          <p:cNvSpPr>
            <a:spLocks noGrp="1"/>
          </p:cNvSpPr>
          <p:nvPr>
            <p:ph type="body" sz="quarter" idx="13" hasCustomPrompt="1"/>
          </p:nvPr>
        </p:nvSpPr>
        <p:spPr>
          <a:xfrm>
            <a:off x="465438" y="4819650"/>
            <a:ext cx="2779713" cy="114815"/>
          </a:xfrm>
        </p:spPr>
        <p:txBody>
          <a:bodyPr lIns="0" tIns="0" rIns="0" bIns="0">
            <a:noAutofit/>
          </a:bodyPr>
          <a:lstStyle>
            <a:lvl1pPr marL="0" indent="0">
              <a:buNone/>
              <a:defRPr sz="600" i="1">
                <a:solidFill>
                  <a:schemeClr val="accent6"/>
                </a:solidFill>
              </a:defRPr>
            </a:lvl1pPr>
            <a:lvl2pPr marL="233362" indent="0">
              <a:buNone/>
              <a:defRPr sz="700">
                <a:solidFill>
                  <a:schemeClr val="tx1">
                    <a:lumMod val="20000"/>
                    <a:lumOff val="80000"/>
                  </a:schemeClr>
                </a:solidFill>
              </a:defRPr>
            </a:lvl2pPr>
            <a:lvl3pPr marL="458787" indent="0">
              <a:buNone/>
              <a:defRPr sz="700">
                <a:solidFill>
                  <a:schemeClr val="tx1">
                    <a:lumMod val="20000"/>
                    <a:lumOff val="80000"/>
                  </a:schemeClr>
                </a:solidFill>
              </a:defRPr>
            </a:lvl3pPr>
            <a:lvl4pPr marL="688975" indent="0">
              <a:buNone/>
              <a:defRPr sz="700">
                <a:solidFill>
                  <a:schemeClr val="tx1">
                    <a:lumMod val="20000"/>
                    <a:lumOff val="80000"/>
                  </a:schemeClr>
                </a:solidFill>
              </a:defRPr>
            </a:lvl4pPr>
            <a:lvl5pPr marL="914400" indent="0">
              <a:buNone/>
              <a:defRPr sz="700">
                <a:solidFill>
                  <a:schemeClr val="tx1">
                    <a:lumMod val="20000"/>
                    <a:lumOff val="80000"/>
                  </a:schemeClr>
                </a:solidFill>
              </a:defRPr>
            </a:lvl5pPr>
          </a:lstStyle>
          <a:p>
            <a:pPr lvl="0"/>
            <a:r>
              <a:rPr lang="en-US" dirty="0"/>
              <a:t>Photo/Image Credit</a:t>
            </a:r>
          </a:p>
        </p:txBody>
      </p:sp>
      <p:sp>
        <p:nvSpPr>
          <p:cNvPr id="25" name="Text Placeholder 3"/>
          <p:cNvSpPr>
            <a:spLocks noGrp="1"/>
          </p:cNvSpPr>
          <p:nvPr>
            <p:ph type="body" sz="quarter" idx="47" hasCustomPrompt="1"/>
          </p:nvPr>
        </p:nvSpPr>
        <p:spPr>
          <a:xfrm>
            <a:off x="7336601" y="3793135"/>
            <a:ext cx="1336675" cy="570668"/>
          </a:xfrm>
          <a:prstGeom prst="rect">
            <a:avLst/>
          </a:prstGeom>
          <a:ln>
            <a:noFill/>
          </a:ln>
        </p:spPr>
        <p:txBody>
          <a:bodyPr vert="horz" lIns="0" tIns="0" rIns="0" bIns="0"/>
          <a:lstStyle>
            <a:lvl1pPr marL="0" indent="0" algn="ctr">
              <a:buNone/>
              <a:defRPr sz="1200" baseline="0">
                <a:solidFill>
                  <a:schemeClr val="tx1"/>
                </a:solidFil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dirty="0"/>
              <a:t>Infographic information goes here</a:t>
            </a:r>
          </a:p>
        </p:txBody>
      </p:sp>
      <p:sp>
        <p:nvSpPr>
          <p:cNvPr id="26" name="Text Placeholder 17"/>
          <p:cNvSpPr>
            <a:spLocks noGrp="1"/>
          </p:cNvSpPr>
          <p:nvPr>
            <p:ph type="body" sz="quarter" idx="48" hasCustomPrompt="1"/>
          </p:nvPr>
        </p:nvSpPr>
        <p:spPr>
          <a:xfrm>
            <a:off x="7336602" y="3389856"/>
            <a:ext cx="1336675" cy="326535"/>
          </a:xfrm>
          <a:prstGeom prst="rect">
            <a:avLst/>
          </a:prstGeom>
        </p:spPr>
        <p:txBody>
          <a:bodyPr vert="horz" lIns="0" tIns="0" rIns="0" bIns="0">
            <a:normAutofit/>
          </a:bodyPr>
          <a:lstStyle>
            <a:lvl1pPr marL="0" indent="0" algn="ctr">
              <a:buNone/>
              <a:defRPr sz="1800" baseline="0">
                <a:solidFill>
                  <a:schemeClr val="tx1"/>
                </a:solidFill>
              </a:defRPr>
            </a:lvl1pPr>
            <a:lvl2pPr marL="457200" indent="0">
              <a:buNone/>
              <a:defRPr sz="2200">
                <a:solidFill>
                  <a:srgbClr val="8DC63F"/>
                </a:solidFill>
              </a:defRPr>
            </a:lvl2pPr>
            <a:lvl3pPr marL="914400" indent="0">
              <a:buNone/>
              <a:defRPr sz="2200">
                <a:solidFill>
                  <a:srgbClr val="8DC63F"/>
                </a:solidFill>
              </a:defRPr>
            </a:lvl3pPr>
            <a:lvl4pPr marL="1371600" indent="0">
              <a:buNone/>
              <a:defRPr sz="2200">
                <a:solidFill>
                  <a:srgbClr val="8DC63F"/>
                </a:solidFill>
              </a:defRPr>
            </a:lvl4pPr>
            <a:lvl5pPr marL="1828800" indent="0">
              <a:buNone/>
              <a:defRPr sz="2200">
                <a:solidFill>
                  <a:srgbClr val="8DC63F"/>
                </a:solidFill>
              </a:defRPr>
            </a:lvl5pPr>
          </a:lstStyle>
          <a:p>
            <a:pPr lvl="0"/>
            <a:r>
              <a:rPr lang="en-US" dirty="0"/>
              <a:t>Emphasis Text</a:t>
            </a:r>
          </a:p>
        </p:txBody>
      </p:sp>
      <p:sp>
        <p:nvSpPr>
          <p:cNvPr id="23" name="Text Placeholder 3"/>
          <p:cNvSpPr>
            <a:spLocks noGrp="1"/>
          </p:cNvSpPr>
          <p:nvPr>
            <p:ph type="body" sz="quarter" idx="45" hasCustomPrompt="1"/>
          </p:nvPr>
        </p:nvSpPr>
        <p:spPr>
          <a:xfrm>
            <a:off x="5655659" y="3793135"/>
            <a:ext cx="1336675" cy="570668"/>
          </a:xfrm>
          <a:prstGeom prst="rect">
            <a:avLst/>
          </a:prstGeom>
          <a:ln>
            <a:noFill/>
          </a:ln>
        </p:spPr>
        <p:txBody>
          <a:bodyPr vert="horz" lIns="0" tIns="0" rIns="0" bIns="0"/>
          <a:lstStyle>
            <a:lvl1pPr marL="0" indent="0" algn="ctr">
              <a:buNone/>
              <a:defRPr sz="1200" baseline="0">
                <a:solidFill>
                  <a:schemeClr val="tx1"/>
                </a:solidFil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dirty="0"/>
              <a:t>Infographic information goes here</a:t>
            </a:r>
          </a:p>
        </p:txBody>
      </p:sp>
      <p:sp>
        <p:nvSpPr>
          <p:cNvPr id="24" name="Text Placeholder 17"/>
          <p:cNvSpPr>
            <a:spLocks noGrp="1"/>
          </p:cNvSpPr>
          <p:nvPr>
            <p:ph type="body" sz="quarter" idx="46" hasCustomPrompt="1"/>
          </p:nvPr>
        </p:nvSpPr>
        <p:spPr>
          <a:xfrm>
            <a:off x="5655660" y="3389856"/>
            <a:ext cx="1336675" cy="326535"/>
          </a:xfrm>
          <a:prstGeom prst="rect">
            <a:avLst/>
          </a:prstGeom>
        </p:spPr>
        <p:txBody>
          <a:bodyPr vert="horz" lIns="0" tIns="0" rIns="0" bIns="0">
            <a:normAutofit/>
          </a:bodyPr>
          <a:lstStyle>
            <a:lvl1pPr marL="0" indent="0" algn="ctr">
              <a:buNone/>
              <a:defRPr sz="1800" baseline="0">
                <a:solidFill>
                  <a:schemeClr val="tx1"/>
                </a:solidFill>
              </a:defRPr>
            </a:lvl1pPr>
            <a:lvl2pPr marL="457200" indent="0">
              <a:buNone/>
              <a:defRPr sz="2200">
                <a:solidFill>
                  <a:srgbClr val="8DC63F"/>
                </a:solidFill>
              </a:defRPr>
            </a:lvl2pPr>
            <a:lvl3pPr marL="914400" indent="0">
              <a:buNone/>
              <a:defRPr sz="2200">
                <a:solidFill>
                  <a:srgbClr val="8DC63F"/>
                </a:solidFill>
              </a:defRPr>
            </a:lvl3pPr>
            <a:lvl4pPr marL="1371600" indent="0">
              <a:buNone/>
              <a:defRPr sz="2200">
                <a:solidFill>
                  <a:srgbClr val="8DC63F"/>
                </a:solidFill>
              </a:defRPr>
            </a:lvl4pPr>
            <a:lvl5pPr marL="1828800" indent="0">
              <a:buNone/>
              <a:defRPr sz="2200">
                <a:solidFill>
                  <a:srgbClr val="8DC63F"/>
                </a:solidFill>
              </a:defRPr>
            </a:lvl5pPr>
          </a:lstStyle>
          <a:p>
            <a:pPr lvl="0"/>
            <a:r>
              <a:rPr lang="en-US" dirty="0"/>
              <a:t>Emphasis Text</a:t>
            </a:r>
          </a:p>
        </p:txBody>
      </p:sp>
      <p:sp>
        <p:nvSpPr>
          <p:cNvPr id="21" name="Text Placeholder 3"/>
          <p:cNvSpPr>
            <a:spLocks noGrp="1"/>
          </p:cNvSpPr>
          <p:nvPr>
            <p:ph type="body" sz="quarter" idx="43" hasCustomPrompt="1"/>
          </p:nvPr>
        </p:nvSpPr>
        <p:spPr>
          <a:xfrm>
            <a:off x="3931141" y="3793135"/>
            <a:ext cx="1336675" cy="570668"/>
          </a:xfrm>
          <a:prstGeom prst="rect">
            <a:avLst/>
          </a:prstGeom>
          <a:ln>
            <a:noFill/>
          </a:ln>
        </p:spPr>
        <p:txBody>
          <a:bodyPr vert="horz" lIns="0" tIns="0" rIns="0" bIns="0"/>
          <a:lstStyle>
            <a:lvl1pPr marL="0" indent="0" algn="ctr">
              <a:buNone/>
              <a:defRPr sz="1200" baseline="0">
                <a:solidFill>
                  <a:schemeClr val="tx1"/>
                </a:solidFil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dirty="0"/>
              <a:t>Infographic information goes here</a:t>
            </a:r>
          </a:p>
        </p:txBody>
      </p:sp>
      <p:sp>
        <p:nvSpPr>
          <p:cNvPr id="22" name="Text Placeholder 17"/>
          <p:cNvSpPr>
            <a:spLocks noGrp="1"/>
          </p:cNvSpPr>
          <p:nvPr>
            <p:ph type="body" sz="quarter" idx="44" hasCustomPrompt="1"/>
          </p:nvPr>
        </p:nvSpPr>
        <p:spPr>
          <a:xfrm>
            <a:off x="3931142" y="3389856"/>
            <a:ext cx="1336675" cy="326535"/>
          </a:xfrm>
          <a:prstGeom prst="rect">
            <a:avLst/>
          </a:prstGeom>
        </p:spPr>
        <p:txBody>
          <a:bodyPr vert="horz" lIns="0" tIns="0" rIns="0" bIns="0">
            <a:normAutofit/>
          </a:bodyPr>
          <a:lstStyle>
            <a:lvl1pPr marL="0" indent="0" algn="ctr">
              <a:buNone/>
              <a:defRPr sz="1800" baseline="0">
                <a:solidFill>
                  <a:schemeClr val="tx1"/>
                </a:solidFill>
              </a:defRPr>
            </a:lvl1pPr>
            <a:lvl2pPr marL="457200" indent="0">
              <a:buNone/>
              <a:defRPr sz="2200">
                <a:solidFill>
                  <a:srgbClr val="8DC63F"/>
                </a:solidFill>
              </a:defRPr>
            </a:lvl2pPr>
            <a:lvl3pPr marL="914400" indent="0">
              <a:buNone/>
              <a:defRPr sz="2200">
                <a:solidFill>
                  <a:srgbClr val="8DC63F"/>
                </a:solidFill>
              </a:defRPr>
            </a:lvl3pPr>
            <a:lvl4pPr marL="1371600" indent="0">
              <a:buNone/>
              <a:defRPr sz="2200">
                <a:solidFill>
                  <a:srgbClr val="8DC63F"/>
                </a:solidFill>
              </a:defRPr>
            </a:lvl4pPr>
            <a:lvl5pPr marL="1828800" indent="0">
              <a:buNone/>
              <a:defRPr sz="2200">
                <a:solidFill>
                  <a:srgbClr val="8DC63F"/>
                </a:solidFill>
              </a:defRPr>
            </a:lvl5pPr>
          </a:lstStyle>
          <a:p>
            <a:pPr lvl="0"/>
            <a:r>
              <a:rPr lang="en-US" dirty="0"/>
              <a:t>Emphasis Text</a:t>
            </a:r>
          </a:p>
        </p:txBody>
      </p:sp>
      <p:sp>
        <p:nvSpPr>
          <p:cNvPr id="19" name="Text Placeholder 3"/>
          <p:cNvSpPr>
            <a:spLocks noGrp="1"/>
          </p:cNvSpPr>
          <p:nvPr>
            <p:ph type="body" sz="quarter" idx="41" hasCustomPrompt="1"/>
          </p:nvPr>
        </p:nvSpPr>
        <p:spPr>
          <a:xfrm>
            <a:off x="2194869" y="3793135"/>
            <a:ext cx="1336675" cy="570668"/>
          </a:xfrm>
          <a:prstGeom prst="rect">
            <a:avLst/>
          </a:prstGeom>
          <a:ln>
            <a:noFill/>
          </a:ln>
        </p:spPr>
        <p:txBody>
          <a:bodyPr vert="horz" lIns="0" tIns="0" rIns="0" bIns="0"/>
          <a:lstStyle>
            <a:lvl1pPr marL="0" indent="0" algn="ctr">
              <a:buNone/>
              <a:defRPr sz="1200" baseline="0">
                <a:solidFill>
                  <a:schemeClr val="tx1"/>
                </a:solidFil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dirty="0"/>
              <a:t>Infographic information goes here</a:t>
            </a:r>
          </a:p>
        </p:txBody>
      </p:sp>
      <p:sp>
        <p:nvSpPr>
          <p:cNvPr id="20" name="Text Placeholder 17"/>
          <p:cNvSpPr>
            <a:spLocks noGrp="1"/>
          </p:cNvSpPr>
          <p:nvPr>
            <p:ph type="body" sz="quarter" idx="42" hasCustomPrompt="1"/>
          </p:nvPr>
        </p:nvSpPr>
        <p:spPr>
          <a:xfrm>
            <a:off x="2194870" y="3389856"/>
            <a:ext cx="1336675" cy="326535"/>
          </a:xfrm>
          <a:prstGeom prst="rect">
            <a:avLst/>
          </a:prstGeom>
        </p:spPr>
        <p:txBody>
          <a:bodyPr vert="horz" lIns="0" tIns="0" rIns="0" bIns="0">
            <a:normAutofit/>
          </a:bodyPr>
          <a:lstStyle>
            <a:lvl1pPr marL="0" indent="0" algn="ctr">
              <a:buNone/>
              <a:defRPr sz="1800" baseline="0">
                <a:solidFill>
                  <a:schemeClr val="tx1"/>
                </a:solidFill>
              </a:defRPr>
            </a:lvl1pPr>
            <a:lvl2pPr marL="457200" indent="0">
              <a:buNone/>
              <a:defRPr sz="2200">
                <a:solidFill>
                  <a:srgbClr val="8DC63F"/>
                </a:solidFill>
              </a:defRPr>
            </a:lvl2pPr>
            <a:lvl3pPr marL="914400" indent="0">
              <a:buNone/>
              <a:defRPr sz="2200">
                <a:solidFill>
                  <a:srgbClr val="8DC63F"/>
                </a:solidFill>
              </a:defRPr>
            </a:lvl3pPr>
            <a:lvl4pPr marL="1371600" indent="0">
              <a:buNone/>
              <a:defRPr sz="2200">
                <a:solidFill>
                  <a:srgbClr val="8DC63F"/>
                </a:solidFill>
              </a:defRPr>
            </a:lvl4pPr>
            <a:lvl5pPr marL="1828800" indent="0">
              <a:buNone/>
              <a:defRPr sz="2200">
                <a:solidFill>
                  <a:srgbClr val="8DC63F"/>
                </a:solidFill>
              </a:defRPr>
            </a:lvl5pPr>
          </a:lstStyle>
          <a:p>
            <a:pPr lvl="0"/>
            <a:r>
              <a:rPr lang="en-US" dirty="0"/>
              <a:t>Emphasis Text</a:t>
            </a:r>
          </a:p>
        </p:txBody>
      </p:sp>
      <p:sp>
        <p:nvSpPr>
          <p:cNvPr id="28" name="Text Placeholder 8">
            <a:extLst>
              <a:ext uri="{FF2B5EF4-FFF2-40B4-BE49-F238E27FC236}">
                <a16:creationId xmlns:a16="http://schemas.microsoft.com/office/drawing/2014/main" id="{EF547DDC-F696-4D14-A37E-2EF7474AC2BE}"/>
              </a:ext>
            </a:extLst>
          </p:cNvPr>
          <p:cNvSpPr>
            <a:spLocks noGrp="1"/>
          </p:cNvSpPr>
          <p:nvPr>
            <p:ph type="body" sz="quarter" idx="10" hasCustomPrompt="1"/>
          </p:nvPr>
        </p:nvSpPr>
        <p:spPr>
          <a:xfrm>
            <a:off x="468313" y="3389856"/>
            <a:ext cx="1336675" cy="326535"/>
          </a:xfrm>
        </p:spPr>
        <p:txBody>
          <a:bodyPr lIns="0" tIns="0" rIns="0" bIns="0">
            <a:noAutofit/>
          </a:bodyPr>
          <a:lstStyle>
            <a:lvl1pPr marL="0" indent="0" algn="ctr">
              <a:buNone/>
              <a:defRPr sz="1800"/>
            </a:lvl1pPr>
          </a:lstStyle>
          <a:p>
            <a:pPr lvl="0"/>
            <a:r>
              <a:rPr lang="en-US" dirty="0"/>
              <a:t>Emphasis Text</a:t>
            </a:r>
          </a:p>
        </p:txBody>
      </p:sp>
      <p:sp>
        <p:nvSpPr>
          <p:cNvPr id="30" name="Text Placeholder 8">
            <a:extLst>
              <a:ext uri="{FF2B5EF4-FFF2-40B4-BE49-F238E27FC236}">
                <a16:creationId xmlns:a16="http://schemas.microsoft.com/office/drawing/2014/main" id="{1D542F68-27CA-4381-B06E-F293CB59986F}"/>
              </a:ext>
            </a:extLst>
          </p:cNvPr>
          <p:cNvSpPr>
            <a:spLocks noGrp="1"/>
          </p:cNvSpPr>
          <p:nvPr>
            <p:ph type="body" sz="quarter" idx="12" hasCustomPrompt="1"/>
          </p:nvPr>
        </p:nvSpPr>
        <p:spPr>
          <a:xfrm>
            <a:off x="468314" y="3793136"/>
            <a:ext cx="1336674" cy="570668"/>
          </a:xfrm>
        </p:spPr>
        <p:txBody>
          <a:bodyPr lIns="0" tIns="0" rIns="0" bIns="0">
            <a:noAutofit/>
          </a:bodyPr>
          <a:lstStyle>
            <a:lvl1pPr marL="0" indent="0" algn="ctr">
              <a:buNone/>
              <a:defRPr sz="1200"/>
            </a:lvl1pPr>
            <a:lvl2pPr>
              <a:defRPr sz="1200"/>
            </a:lvl2pPr>
            <a:lvl3pPr>
              <a:defRPr sz="1200"/>
            </a:lvl3pPr>
            <a:lvl4pPr>
              <a:defRPr sz="1200"/>
            </a:lvl4pPr>
            <a:lvl5pPr>
              <a:defRPr sz="1200"/>
            </a:lvl5pPr>
          </a:lstStyle>
          <a:p>
            <a:pPr lvl="0"/>
            <a:r>
              <a:rPr lang="en-US" dirty="0"/>
              <a:t>Infographic information goes here</a:t>
            </a:r>
          </a:p>
        </p:txBody>
      </p:sp>
      <p:sp>
        <p:nvSpPr>
          <p:cNvPr id="34" name="TextBox 33">
            <a:extLst>
              <a:ext uri="{FF2B5EF4-FFF2-40B4-BE49-F238E27FC236}">
                <a16:creationId xmlns:a16="http://schemas.microsoft.com/office/drawing/2014/main" id="{23C495A5-6A79-42D1-9501-3481B5753125}"/>
              </a:ext>
            </a:extLst>
          </p:cNvPr>
          <p:cNvSpPr txBox="1"/>
          <p:nvPr userDrawn="1"/>
        </p:nvSpPr>
        <p:spPr>
          <a:xfrm>
            <a:off x="6711702"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dirty="0"/>
              <a:t>NREL</a:t>
            </a:r>
            <a:r>
              <a:rPr lang="en-US" sz="800" baseline="0" dirty="0"/>
              <a:t>    </a:t>
            </a:r>
            <a:r>
              <a:rPr lang="en-US" sz="800" dirty="0"/>
              <a:t>|    </a:t>
            </a:r>
            <a:fld id="{BFD71CF8-5198-8441-A7C0-DC22FD64CBE4}" type="slidenum">
              <a:rPr lang="en-US" sz="800"/>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dirty="0"/>
          </a:p>
        </p:txBody>
      </p:sp>
    </p:spTree>
    <p:extLst>
      <p:ext uri="{BB962C8B-B14F-4D97-AF65-F5344CB8AC3E}">
        <p14:creationId xmlns:p14="http://schemas.microsoft.com/office/powerpoint/2010/main" val="207373590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Content Slide - 1/4 blue 2">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13C7420-D1E3-2748-83F1-0C3F1C99A95C}"/>
              </a:ext>
            </a:extLst>
          </p:cNvPr>
          <p:cNvSpPr/>
          <p:nvPr userDrawn="1"/>
        </p:nvSpPr>
        <p:spPr>
          <a:xfrm>
            <a:off x="0" y="4152614"/>
            <a:ext cx="9144000" cy="99088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TextBox 26"/>
          <p:cNvSpPr txBox="1"/>
          <p:nvPr userDrawn="1"/>
        </p:nvSpPr>
        <p:spPr>
          <a:xfrm>
            <a:off x="6711702"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dirty="0">
                <a:solidFill>
                  <a:schemeClr val="bg1"/>
                </a:solidFill>
              </a:rPr>
              <a:t>NREL</a:t>
            </a:r>
            <a:r>
              <a:rPr lang="en-US" sz="800" baseline="0" dirty="0">
                <a:solidFill>
                  <a:schemeClr val="bg1"/>
                </a:solidFill>
              </a:rPr>
              <a:t>    </a:t>
            </a:r>
            <a:r>
              <a:rPr lang="en-US" sz="800" dirty="0">
                <a:solidFill>
                  <a:schemeClr val="bg1"/>
                </a:solidFill>
              </a:rPr>
              <a:t>|    </a:t>
            </a:r>
            <a:fld id="{BFD71CF8-5198-8441-A7C0-DC22FD64CBE4}" type="slidenum">
              <a:rPr lang="en-US" sz="800">
                <a:solidFill>
                  <a:schemeClr val="bg1"/>
                </a:solidFill>
              </a:rPr>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dirty="0">
              <a:solidFill>
                <a:schemeClr val="bg1"/>
              </a:solidFill>
            </a:endParaRPr>
          </a:p>
        </p:txBody>
      </p:sp>
      <p:sp>
        <p:nvSpPr>
          <p:cNvPr id="10" name="Text Placeholder 4">
            <a:extLst>
              <a:ext uri="{FF2B5EF4-FFF2-40B4-BE49-F238E27FC236}">
                <a16:creationId xmlns:a16="http://schemas.microsoft.com/office/drawing/2014/main" id="{09A29C17-CD58-45DF-9097-FE42DFA0C9BA}"/>
              </a:ext>
            </a:extLst>
          </p:cNvPr>
          <p:cNvSpPr>
            <a:spLocks noGrp="1"/>
          </p:cNvSpPr>
          <p:nvPr>
            <p:ph type="body" sz="quarter" idx="56"/>
          </p:nvPr>
        </p:nvSpPr>
        <p:spPr>
          <a:xfrm>
            <a:off x="479425" y="582613"/>
            <a:ext cx="4641850" cy="1096962"/>
          </a:xfrm>
        </p:spPr>
        <p:txBody>
          <a:bodyPr lIns="0" tIns="0" rIns="0" bIns="0"/>
          <a:lstStyle/>
          <a:p>
            <a:pPr lvl="0"/>
            <a:r>
              <a:rPr lang="en-US"/>
              <a:t>Click to edit Master text styles</a:t>
            </a:r>
          </a:p>
        </p:txBody>
      </p:sp>
      <p:sp>
        <p:nvSpPr>
          <p:cNvPr id="12" name="Title 1">
            <a:extLst>
              <a:ext uri="{FF2B5EF4-FFF2-40B4-BE49-F238E27FC236}">
                <a16:creationId xmlns:a16="http://schemas.microsoft.com/office/drawing/2014/main" id="{7E8F4E7E-5DA9-4FCD-81E6-17709791D953}"/>
              </a:ext>
            </a:extLst>
          </p:cNvPr>
          <p:cNvSpPr>
            <a:spLocks noGrp="1"/>
          </p:cNvSpPr>
          <p:nvPr>
            <p:ph type="title"/>
          </p:nvPr>
        </p:nvSpPr>
        <p:spPr>
          <a:xfrm>
            <a:off x="479425" y="4292033"/>
            <a:ext cx="3308350" cy="448409"/>
          </a:xfrm>
          <a:noFill/>
        </p:spPr>
        <p:txBody>
          <a:bodyPr lIns="0" tIns="0" rIns="0" bIns="0" anchor="t" anchorCtr="0"/>
          <a:lstStyle>
            <a:lvl1pPr algn="l">
              <a:defRPr sz="2800" b="1"/>
            </a:lvl1pPr>
          </a:lstStyle>
          <a:p>
            <a:r>
              <a:rPr lang="en-US"/>
              <a:t>Click to edit Master title style</a:t>
            </a:r>
            <a:endParaRPr lang="en-US" dirty="0"/>
          </a:p>
        </p:txBody>
      </p:sp>
      <p:sp>
        <p:nvSpPr>
          <p:cNvPr id="14" name="Text Placeholder 5">
            <a:extLst>
              <a:ext uri="{FF2B5EF4-FFF2-40B4-BE49-F238E27FC236}">
                <a16:creationId xmlns:a16="http://schemas.microsoft.com/office/drawing/2014/main" id="{F7816731-9E29-414B-8D8C-459C5DDF70CA}"/>
              </a:ext>
            </a:extLst>
          </p:cNvPr>
          <p:cNvSpPr>
            <a:spLocks noGrp="1"/>
          </p:cNvSpPr>
          <p:nvPr>
            <p:ph type="body" sz="quarter" idx="54"/>
          </p:nvPr>
        </p:nvSpPr>
        <p:spPr>
          <a:xfrm>
            <a:off x="4105261" y="4292033"/>
            <a:ext cx="4641850" cy="448409"/>
          </a:xfrm>
        </p:spPr>
        <p:txBody>
          <a:bodyPr lIns="0" tIns="0" rIns="0">
            <a:normAutofit/>
          </a:bodyPr>
          <a:lstStyle>
            <a:lvl1pPr>
              <a:defRPr sz="2000">
                <a:solidFill>
                  <a:schemeClr val="bg1"/>
                </a:solidFill>
              </a:defRPr>
            </a:lvl1pPr>
          </a:lstStyle>
          <a:p>
            <a:pPr lvl="0"/>
            <a:r>
              <a:rPr lang="en-US"/>
              <a:t>Click to edit Master text styles</a:t>
            </a:r>
          </a:p>
        </p:txBody>
      </p:sp>
    </p:spTree>
    <p:extLst>
      <p:ext uri="{BB962C8B-B14F-4D97-AF65-F5344CB8AC3E}">
        <p14:creationId xmlns:p14="http://schemas.microsoft.com/office/powerpoint/2010/main" val="28856381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imple Slide - Any Content">
    <p:spTree>
      <p:nvGrpSpPr>
        <p:cNvPr id="1" name=""/>
        <p:cNvGrpSpPr/>
        <p:nvPr/>
      </p:nvGrpSpPr>
      <p:grpSpPr>
        <a:xfrm>
          <a:off x="0" y="0"/>
          <a:ext cx="0" cy="0"/>
          <a:chOff x="0" y="0"/>
          <a:chExt cx="0" cy="0"/>
        </a:xfrm>
      </p:grpSpPr>
      <p:sp>
        <p:nvSpPr>
          <p:cNvPr id="4" name="Title 3"/>
          <p:cNvSpPr>
            <a:spLocks noGrp="1"/>
          </p:cNvSpPr>
          <p:nvPr>
            <p:ph type="title" hasCustomPrompt="1"/>
          </p:nvPr>
        </p:nvSpPr>
        <p:spPr>
          <a:xfrm>
            <a:off x="457199" y="1"/>
            <a:ext cx="8236857" cy="776514"/>
          </a:xfrm>
        </p:spPr>
        <p:txBody>
          <a:bodyPr/>
          <a:lstStyle/>
          <a:p>
            <a:r>
              <a:rPr lang="en-US"/>
              <a:t>Simple Slide</a:t>
            </a:r>
          </a:p>
        </p:txBody>
      </p:sp>
      <p:sp>
        <p:nvSpPr>
          <p:cNvPr id="5" name="TextBox 4"/>
          <p:cNvSpPr txBox="1"/>
          <p:nvPr userDrawn="1"/>
        </p:nvSpPr>
        <p:spPr>
          <a:xfrm>
            <a:off x="6711702"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dirty="0"/>
              <a:t>NREL</a:t>
            </a:r>
            <a:r>
              <a:rPr lang="en-US" sz="800" baseline="0" dirty="0"/>
              <a:t>    </a:t>
            </a:r>
            <a:r>
              <a:rPr lang="en-US" sz="800" dirty="0"/>
              <a:t>|    </a:t>
            </a:r>
            <a:fld id="{BFD71CF8-5198-8441-A7C0-DC22FD64CBE4}" type="slidenum">
              <a:rPr lang="en-US" sz="800"/>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dirty="0"/>
          </a:p>
        </p:txBody>
      </p:sp>
    </p:spTree>
    <p:extLst>
      <p:ext uri="{BB962C8B-B14F-4D97-AF65-F5344CB8AC3E}">
        <p14:creationId xmlns:p14="http://schemas.microsoft.com/office/powerpoint/2010/main" val="14850096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imple Slide - Tex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a:t>Simple Slide</a:t>
            </a:r>
          </a:p>
        </p:txBody>
      </p:sp>
      <p:sp>
        <p:nvSpPr>
          <p:cNvPr id="9" name="Text Placeholder 8"/>
          <p:cNvSpPr>
            <a:spLocks noGrp="1"/>
          </p:cNvSpPr>
          <p:nvPr>
            <p:ph type="body" sz="quarter" idx="10"/>
          </p:nvPr>
        </p:nvSpPr>
        <p:spPr>
          <a:xfrm>
            <a:off x="457200" y="1371600"/>
            <a:ext cx="8120063" cy="33750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Box 9"/>
          <p:cNvSpPr txBox="1"/>
          <p:nvPr userDrawn="1"/>
        </p:nvSpPr>
        <p:spPr>
          <a:xfrm>
            <a:off x="6711702"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a:t>NREL</a:t>
            </a:r>
            <a:r>
              <a:rPr lang="en-US" sz="800" baseline="0"/>
              <a:t>    </a:t>
            </a:r>
            <a:r>
              <a:rPr lang="en-US" sz="800"/>
              <a:t>|    </a:t>
            </a:r>
            <a:fld id="{BFD71CF8-5198-8441-A7C0-DC22FD64CBE4}" type="slidenum">
              <a:rPr lang="en-US" sz="800"/>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a:p>
        </p:txBody>
      </p:sp>
    </p:spTree>
    <p:extLst>
      <p:ext uri="{BB962C8B-B14F-4D97-AF65-F5344CB8AC3E}">
        <p14:creationId xmlns:p14="http://schemas.microsoft.com/office/powerpoint/2010/main" val="737464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imple Slide - Text 2">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199" y="0"/>
            <a:ext cx="5936343" cy="907143"/>
          </a:xfrm>
        </p:spPr>
        <p:txBody>
          <a:bodyPr/>
          <a:lstStyle/>
          <a:p>
            <a:r>
              <a:rPr lang="en-US"/>
              <a:t>Simple Slide</a:t>
            </a:r>
          </a:p>
        </p:txBody>
      </p:sp>
      <p:sp>
        <p:nvSpPr>
          <p:cNvPr id="9" name="Text Placeholder 8"/>
          <p:cNvSpPr>
            <a:spLocks noGrp="1"/>
          </p:cNvSpPr>
          <p:nvPr>
            <p:ph type="body" sz="quarter" idx="10"/>
          </p:nvPr>
        </p:nvSpPr>
        <p:spPr>
          <a:xfrm>
            <a:off x="457200" y="1124857"/>
            <a:ext cx="8120063" cy="362176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Box 3"/>
          <p:cNvSpPr txBox="1"/>
          <p:nvPr userDrawn="1"/>
        </p:nvSpPr>
        <p:spPr>
          <a:xfrm>
            <a:off x="6711702"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a:t>NREL</a:t>
            </a:r>
            <a:r>
              <a:rPr lang="en-US" sz="800" baseline="0"/>
              <a:t>    </a:t>
            </a:r>
            <a:r>
              <a:rPr lang="en-US" sz="800"/>
              <a:t>|    </a:t>
            </a:r>
            <a:fld id="{BFD71CF8-5198-8441-A7C0-DC22FD64CBE4}" type="slidenum">
              <a:rPr lang="en-US" sz="800"/>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a:p>
        </p:txBody>
      </p:sp>
    </p:spTree>
    <p:extLst>
      <p:ext uri="{BB962C8B-B14F-4D97-AF65-F5344CB8AC3E}">
        <p14:creationId xmlns:p14="http://schemas.microsoft.com/office/powerpoint/2010/main" val="28254053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
        <p:nvSpPr>
          <p:cNvPr id="9" name="Text Placeholder 8"/>
          <p:cNvSpPr>
            <a:spLocks noGrp="1"/>
          </p:cNvSpPr>
          <p:nvPr>
            <p:ph type="body" sz="quarter" idx="10" hasCustomPrompt="1"/>
          </p:nvPr>
        </p:nvSpPr>
        <p:spPr>
          <a:xfrm>
            <a:off x="457200" y="2148571"/>
            <a:ext cx="8120063" cy="536572"/>
          </a:xfrm>
        </p:spPr>
        <p:txBody>
          <a:bodyPr/>
          <a:lstStyle>
            <a:lvl1pPr marL="0" indent="0" algn="ctr">
              <a:buNone/>
              <a:defRPr baseline="0"/>
            </a:lvl1pPr>
          </a:lstStyle>
          <a:p>
            <a:pPr lvl="0"/>
            <a:r>
              <a:rPr lang="en-US"/>
              <a:t>Blank Slide for Any Content</a:t>
            </a:r>
          </a:p>
        </p:txBody>
      </p:sp>
      <p:sp>
        <p:nvSpPr>
          <p:cNvPr id="4" name="TextBox 3"/>
          <p:cNvSpPr txBox="1"/>
          <p:nvPr userDrawn="1"/>
        </p:nvSpPr>
        <p:spPr>
          <a:xfrm>
            <a:off x="6711702"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a:t>NREL</a:t>
            </a:r>
            <a:r>
              <a:rPr lang="en-US" sz="800" baseline="0"/>
              <a:t>    </a:t>
            </a:r>
            <a:r>
              <a:rPr lang="en-US" sz="800"/>
              <a:t>|    </a:t>
            </a:r>
            <a:fld id="{BFD71CF8-5198-8441-A7C0-DC22FD64CBE4}" type="slidenum">
              <a:rPr lang="en-US" sz="800"/>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a:p>
        </p:txBody>
      </p:sp>
    </p:spTree>
    <p:extLst>
      <p:ext uri="{BB962C8B-B14F-4D97-AF65-F5344CB8AC3E}">
        <p14:creationId xmlns:p14="http://schemas.microsoft.com/office/powerpoint/2010/main" val="22785705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OC Slide - Main">
    <p:spTree>
      <p:nvGrpSpPr>
        <p:cNvPr id="1" name=""/>
        <p:cNvGrpSpPr/>
        <p:nvPr/>
      </p:nvGrpSpPr>
      <p:grpSpPr>
        <a:xfrm>
          <a:off x="0" y="0"/>
          <a:ext cx="0" cy="0"/>
          <a:chOff x="0" y="0"/>
          <a:chExt cx="0" cy="0"/>
        </a:xfrm>
      </p:grpSpPr>
      <p:sp>
        <p:nvSpPr>
          <p:cNvPr id="4" name="TextBox 3"/>
          <p:cNvSpPr txBox="1"/>
          <p:nvPr userDrawn="1"/>
        </p:nvSpPr>
        <p:spPr>
          <a:xfrm>
            <a:off x="6711702"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a:t>NREL</a:t>
            </a:r>
            <a:r>
              <a:rPr lang="en-US" sz="800" baseline="0"/>
              <a:t>    </a:t>
            </a:r>
            <a:r>
              <a:rPr lang="en-US" sz="800"/>
              <a:t>|    </a:t>
            </a:r>
            <a:fld id="{BFD71CF8-5198-8441-A7C0-DC22FD64CBE4}" type="slidenum">
              <a:rPr lang="en-US" sz="800"/>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a:p>
        </p:txBody>
      </p:sp>
      <p:sp>
        <p:nvSpPr>
          <p:cNvPr id="2" name="Title 1"/>
          <p:cNvSpPr>
            <a:spLocks noGrp="1"/>
          </p:cNvSpPr>
          <p:nvPr>
            <p:ph type="title" hasCustomPrompt="1"/>
          </p:nvPr>
        </p:nvSpPr>
        <p:spPr>
          <a:xfrm>
            <a:off x="457200" y="0"/>
            <a:ext cx="3214914" cy="1200151"/>
          </a:xfrm>
        </p:spPr>
        <p:txBody>
          <a:bodyPr/>
          <a:lstStyle/>
          <a:p>
            <a:r>
              <a:rPr lang="en-US"/>
              <a:t>Contents</a:t>
            </a:r>
          </a:p>
        </p:txBody>
      </p:sp>
      <p:sp>
        <p:nvSpPr>
          <p:cNvPr id="34" name="Text Placeholder 6"/>
          <p:cNvSpPr>
            <a:spLocks noGrp="1"/>
          </p:cNvSpPr>
          <p:nvPr>
            <p:ph type="body" sz="quarter" idx="11" hasCustomPrompt="1"/>
          </p:nvPr>
        </p:nvSpPr>
        <p:spPr>
          <a:xfrm>
            <a:off x="983661" y="1387198"/>
            <a:ext cx="5164903" cy="389572"/>
          </a:xfrm>
          <a:prstGeom prst="rect">
            <a:avLst/>
          </a:prstGeom>
        </p:spPr>
        <p:txBody>
          <a:bodyPr vert="horz" wrap="none" lIns="0" tIns="0" rIns="0" bIns="0" anchor="ctr" anchorCtr="0"/>
          <a:lstStyle>
            <a:lvl1pPr marL="0" indent="0">
              <a:buNone/>
              <a:defRPr sz="2000" b="1">
                <a:solidFill>
                  <a:srgbClr val="333333"/>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37" name="Straight Connector 36"/>
          <p:cNvCxnSpPr/>
          <p:nvPr userDrawn="1"/>
        </p:nvCxnSpPr>
        <p:spPr>
          <a:xfrm>
            <a:off x="983661" y="1776770"/>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38" name="Text Placeholder 6"/>
          <p:cNvSpPr>
            <a:spLocks noGrp="1"/>
          </p:cNvSpPr>
          <p:nvPr>
            <p:ph type="body" sz="quarter" idx="19" hasCustomPrompt="1"/>
          </p:nvPr>
        </p:nvSpPr>
        <p:spPr>
          <a:xfrm>
            <a:off x="983661" y="1866532"/>
            <a:ext cx="5164903" cy="389572"/>
          </a:xfrm>
          <a:prstGeom prst="rect">
            <a:avLst/>
          </a:prstGeom>
        </p:spPr>
        <p:txBody>
          <a:bodyPr vert="horz" wrap="none" lIns="0" tIns="0" rIns="0" bIns="0" anchor="ctr" anchorCtr="0"/>
          <a:lstStyle>
            <a:lvl1pPr marL="0" indent="0">
              <a:buNone/>
              <a:defRPr sz="2000" b="1">
                <a:solidFill>
                  <a:srgbClr val="333333"/>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40" name="Straight Connector 39"/>
          <p:cNvCxnSpPr/>
          <p:nvPr userDrawn="1"/>
        </p:nvCxnSpPr>
        <p:spPr>
          <a:xfrm>
            <a:off x="983661" y="2256104"/>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42" name="Text Placeholder 6"/>
          <p:cNvSpPr>
            <a:spLocks noGrp="1"/>
          </p:cNvSpPr>
          <p:nvPr>
            <p:ph type="body" sz="quarter" idx="21" hasCustomPrompt="1"/>
          </p:nvPr>
        </p:nvSpPr>
        <p:spPr>
          <a:xfrm>
            <a:off x="983661" y="2351089"/>
            <a:ext cx="5164903" cy="389572"/>
          </a:xfrm>
          <a:prstGeom prst="rect">
            <a:avLst/>
          </a:prstGeom>
        </p:spPr>
        <p:txBody>
          <a:bodyPr vert="horz" wrap="none" lIns="0" tIns="0" rIns="0" bIns="0" anchor="ctr" anchorCtr="0"/>
          <a:lstStyle>
            <a:lvl1pPr marL="0" indent="0">
              <a:buNone/>
              <a:defRPr sz="2000" b="1">
                <a:solidFill>
                  <a:srgbClr val="333333"/>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44" name="Straight Connector 43"/>
          <p:cNvCxnSpPr/>
          <p:nvPr userDrawn="1"/>
        </p:nvCxnSpPr>
        <p:spPr>
          <a:xfrm>
            <a:off x="983661" y="2740661"/>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49" name="Text Placeholder 6"/>
          <p:cNvSpPr>
            <a:spLocks noGrp="1"/>
          </p:cNvSpPr>
          <p:nvPr>
            <p:ph type="body" sz="quarter" idx="23" hasCustomPrompt="1"/>
          </p:nvPr>
        </p:nvSpPr>
        <p:spPr>
          <a:xfrm>
            <a:off x="983661" y="2836648"/>
            <a:ext cx="5164903" cy="389572"/>
          </a:xfrm>
          <a:prstGeom prst="rect">
            <a:avLst/>
          </a:prstGeom>
        </p:spPr>
        <p:txBody>
          <a:bodyPr vert="horz" wrap="none" lIns="0" tIns="0" rIns="0" bIns="0" anchor="ctr" anchorCtr="0"/>
          <a:lstStyle>
            <a:lvl1pPr marL="0" indent="0">
              <a:buNone/>
              <a:defRPr sz="2000" b="1">
                <a:solidFill>
                  <a:srgbClr val="333333"/>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51" name="Straight Connector 50"/>
          <p:cNvCxnSpPr/>
          <p:nvPr userDrawn="1"/>
        </p:nvCxnSpPr>
        <p:spPr>
          <a:xfrm>
            <a:off x="983661" y="3226220"/>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2" name="Text Placeholder 6"/>
          <p:cNvSpPr>
            <a:spLocks noGrp="1"/>
          </p:cNvSpPr>
          <p:nvPr>
            <p:ph type="body" sz="quarter" idx="25" hasCustomPrompt="1"/>
          </p:nvPr>
        </p:nvSpPr>
        <p:spPr>
          <a:xfrm>
            <a:off x="983661" y="3328432"/>
            <a:ext cx="5164903" cy="389572"/>
          </a:xfrm>
          <a:prstGeom prst="rect">
            <a:avLst/>
          </a:prstGeom>
        </p:spPr>
        <p:txBody>
          <a:bodyPr vert="horz" wrap="none" lIns="0" tIns="0" rIns="0" bIns="0" anchor="ctr" anchorCtr="0"/>
          <a:lstStyle>
            <a:lvl1pPr marL="0" indent="0">
              <a:buNone/>
              <a:defRPr sz="2000" b="1">
                <a:solidFill>
                  <a:srgbClr val="333333"/>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54" name="Straight Connector 53"/>
          <p:cNvCxnSpPr/>
          <p:nvPr userDrawn="1"/>
        </p:nvCxnSpPr>
        <p:spPr>
          <a:xfrm>
            <a:off x="983661" y="3718004"/>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5" name="Text Placeholder 6"/>
          <p:cNvSpPr>
            <a:spLocks noGrp="1"/>
          </p:cNvSpPr>
          <p:nvPr>
            <p:ph type="body" sz="quarter" idx="27" hasCustomPrompt="1"/>
          </p:nvPr>
        </p:nvSpPr>
        <p:spPr>
          <a:xfrm>
            <a:off x="983661" y="3813991"/>
            <a:ext cx="5164903" cy="389572"/>
          </a:xfrm>
          <a:prstGeom prst="rect">
            <a:avLst/>
          </a:prstGeom>
        </p:spPr>
        <p:txBody>
          <a:bodyPr vert="horz" wrap="none" lIns="0" tIns="0" rIns="0" bIns="0" anchor="ctr" anchorCtr="0"/>
          <a:lstStyle>
            <a:lvl1pPr marL="0" indent="0">
              <a:buNone/>
              <a:defRPr sz="2000" b="1">
                <a:solidFill>
                  <a:srgbClr val="333333"/>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57" name="Straight Connector 56"/>
          <p:cNvCxnSpPr/>
          <p:nvPr userDrawn="1"/>
        </p:nvCxnSpPr>
        <p:spPr>
          <a:xfrm>
            <a:off x="983661" y="4203563"/>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8" name="Text Placeholder 6"/>
          <p:cNvSpPr>
            <a:spLocks noGrp="1"/>
          </p:cNvSpPr>
          <p:nvPr>
            <p:ph type="body" sz="quarter" idx="29" hasCustomPrompt="1"/>
          </p:nvPr>
        </p:nvSpPr>
        <p:spPr>
          <a:xfrm>
            <a:off x="983661" y="4299549"/>
            <a:ext cx="5164903" cy="389572"/>
          </a:xfrm>
          <a:prstGeom prst="rect">
            <a:avLst/>
          </a:prstGeom>
        </p:spPr>
        <p:txBody>
          <a:bodyPr vert="horz" wrap="none" lIns="0" tIns="0" rIns="0" bIns="0" anchor="ctr" anchorCtr="0"/>
          <a:lstStyle>
            <a:lvl1pPr marL="0" indent="0">
              <a:buNone/>
              <a:defRPr sz="2000" b="1">
                <a:solidFill>
                  <a:srgbClr val="333333"/>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60" name="Straight Connector 59"/>
          <p:cNvCxnSpPr/>
          <p:nvPr userDrawn="1"/>
        </p:nvCxnSpPr>
        <p:spPr>
          <a:xfrm>
            <a:off x="983661" y="4689121"/>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3" name="Rectangle 2">
            <a:extLst>
              <a:ext uri="{FF2B5EF4-FFF2-40B4-BE49-F238E27FC236}">
                <a16:creationId xmlns:a16="http://schemas.microsoft.com/office/drawing/2014/main" id="{27146A4F-6A3F-EF4B-929E-5836F6BDE5E3}"/>
              </a:ext>
            </a:extLst>
          </p:cNvPr>
          <p:cNvSpPr/>
          <p:nvPr userDrawn="1"/>
        </p:nvSpPr>
        <p:spPr>
          <a:xfrm>
            <a:off x="468313" y="1390711"/>
            <a:ext cx="431573" cy="389572"/>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t>1</a:t>
            </a:r>
          </a:p>
        </p:txBody>
      </p:sp>
      <p:sp>
        <p:nvSpPr>
          <p:cNvPr id="26" name="Rectangle 25">
            <a:extLst>
              <a:ext uri="{FF2B5EF4-FFF2-40B4-BE49-F238E27FC236}">
                <a16:creationId xmlns:a16="http://schemas.microsoft.com/office/drawing/2014/main" id="{539E3358-3387-0344-A4E5-7F543009BFF7}"/>
              </a:ext>
            </a:extLst>
          </p:cNvPr>
          <p:cNvSpPr/>
          <p:nvPr userDrawn="1"/>
        </p:nvSpPr>
        <p:spPr>
          <a:xfrm>
            <a:off x="468313" y="1868884"/>
            <a:ext cx="431573" cy="389572"/>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t>2</a:t>
            </a:r>
          </a:p>
        </p:txBody>
      </p:sp>
      <p:sp>
        <p:nvSpPr>
          <p:cNvPr id="27" name="Rectangle 26">
            <a:extLst>
              <a:ext uri="{FF2B5EF4-FFF2-40B4-BE49-F238E27FC236}">
                <a16:creationId xmlns:a16="http://schemas.microsoft.com/office/drawing/2014/main" id="{C386C688-264C-8644-BF91-47516BE962DC}"/>
              </a:ext>
            </a:extLst>
          </p:cNvPr>
          <p:cNvSpPr/>
          <p:nvPr userDrawn="1"/>
        </p:nvSpPr>
        <p:spPr>
          <a:xfrm>
            <a:off x="468313" y="2347056"/>
            <a:ext cx="431573" cy="389572"/>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t>3</a:t>
            </a:r>
          </a:p>
        </p:txBody>
      </p:sp>
      <p:sp>
        <p:nvSpPr>
          <p:cNvPr id="28" name="Rectangle 27">
            <a:extLst>
              <a:ext uri="{FF2B5EF4-FFF2-40B4-BE49-F238E27FC236}">
                <a16:creationId xmlns:a16="http://schemas.microsoft.com/office/drawing/2014/main" id="{DDA01238-AB3B-E34F-9AEA-F4E521E46353}"/>
              </a:ext>
            </a:extLst>
          </p:cNvPr>
          <p:cNvSpPr/>
          <p:nvPr userDrawn="1"/>
        </p:nvSpPr>
        <p:spPr>
          <a:xfrm>
            <a:off x="468313" y="2825229"/>
            <a:ext cx="431573" cy="389572"/>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t>4</a:t>
            </a:r>
          </a:p>
        </p:txBody>
      </p:sp>
      <p:sp>
        <p:nvSpPr>
          <p:cNvPr id="29" name="Rectangle 28">
            <a:extLst>
              <a:ext uri="{FF2B5EF4-FFF2-40B4-BE49-F238E27FC236}">
                <a16:creationId xmlns:a16="http://schemas.microsoft.com/office/drawing/2014/main" id="{3964A093-D04E-9548-A592-9ADBD095FB82}"/>
              </a:ext>
            </a:extLst>
          </p:cNvPr>
          <p:cNvSpPr/>
          <p:nvPr userDrawn="1"/>
        </p:nvSpPr>
        <p:spPr>
          <a:xfrm>
            <a:off x="468313" y="3320179"/>
            <a:ext cx="431573" cy="389572"/>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t>5</a:t>
            </a:r>
          </a:p>
        </p:txBody>
      </p:sp>
      <p:sp>
        <p:nvSpPr>
          <p:cNvPr id="30" name="Rectangle 29">
            <a:extLst>
              <a:ext uri="{FF2B5EF4-FFF2-40B4-BE49-F238E27FC236}">
                <a16:creationId xmlns:a16="http://schemas.microsoft.com/office/drawing/2014/main" id="{37FAEEF9-51BD-7547-9D28-C4D1709E8B36}"/>
              </a:ext>
            </a:extLst>
          </p:cNvPr>
          <p:cNvSpPr/>
          <p:nvPr userDrawn="1"/>
        </p:nvSpPr>
        <p:spPr>
          <a:xfrm>
            <a:off x="468313" y="3806741"/>
            <a:ext cx="431573" cy="389572"/>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t>6</a:t>
            </a:r>
          </a:p>
        </p:txBody>
      </p:sp>
      <p:sp>
        <p:nvSpPr>
          <p:cNvPr id="31" name="Rectangle 30">
            <a:extLst>
              <a:ext uri="{FF2B5EF4-FFF2-40B4-BE49-F238E27FC236}">
                <a16:creationId xmlns:a16="http://schemas.microsoft.com/office/drawing/2014/main" id="{9B5306E0-61DD-104F-93DD-9C840B7CDCA6}"/>
              </a:ext>
            </a:extLst>
          </p:cNvPr>
          <p:cNvSpPr/>
          <p:nvPr userDrawn="1"/>
        </p:nvSpPr>
        <p:spPr>
          <a:xfrm>
            <a:off x="468313" y="4284913"/>
            <a:ext cx="431573" cy="389572"/>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t>7</a:t>
            </a:r>
          </a:p>
        </p:txBody>
      </p:sp>
    </p:spTree>
    <p:extLst>
      <p:ext uri="{BB962C8B-B14F-4D97-AF65-F5344CB8AC3E}">
        <p14:creationId xmlns:p14="http://schemas.microsoft.com/office/powerpoint/2010/main" val="14988594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OC Slide - Main">
    <p:spTree>
      <p:nvGrpSpPr>
        <p:cNvPr id="1" name=""/>
        <p:cNvGrpSpPr/>
        <p:nvPr/>
      </p:nvGrpSpPr>
      <p:grpSpPr>
        <a:xfrm>
          <a:off x="0" y="0"/>
          <a:ext cx="0" cy="0"/>
          <a:chOff x="0" y="0"/>
          <a:chExt cx="0" cy="0"/>
        </a:xfrm>
      </p:grpSpPr>
      <p:sp>
        <p:nvSpPr>
          <p:cNvPr id="4" name="TextBox 3"/>
          <p:cNvSpPr txBox="1"/>
          <p:nvPr userDrawn="1"/>
        </p:nvSpPr>
        <p:spPr>
          <a:xfrm>
            <a:off x="6711702"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a:t>NREL</a:t>
            </a:r>
            <a:r>
              <a:rPr lang="en-US" sz="800" baseline="0"/>
              <a:t>    </a:t>
            </a:r>
            <a:r>
              <a:rPr lang="en-US" sz="800"/>
              <a:t>|    </a:t>
            </a:r>
            <a:fld id="{BFD71CF8-5198-8441-A7C0-DC22FD64CBE4}" type="slidenum">
              <a:rPr lang="en-US" sz="800"/>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a:p>
        </p:txBody>
      </p:sp>
      <p:sp>
        <p:nvSpPr>
          <p:cNvPr id="2" name="Title 1"/>
          <p:cNvSpPr>
            <a:spLocks noGrp="1"/>
          </p:cNvSpPr>
          <p:nvPr>
            <p:ph type="title" hasCustomPrompt="1"/>
          </p:nvPr>
        </p:nvSpPr>
        <p:spPr>
          <a:xfrm>
            <a:off x="457200" y="0"/>
            <a:ext cx="3214914" cy="1200151"/>
          </a:xfrm>
        </p:spPr>
        <p:txBody>
          <a:bodyPr/>
          <a:lstStyle/>
          <a:p>
            <a:r>
              <a:rPr lang="en-US"/>
              <a:t>Contents</a:t>
            </a:r>
          </a:p>
        </p:txBody>
      </p:sp>
      <p:sp>
        <p:nvSpPr>
          <p:cNvPr id="34" name="Text Placeholder 6"/>
          <p:cNvSpPr>
            <a:spLocks noGrp="1"/>
          </p:cNvSpPr>
          <p:nvPr>
            <p:ph type="body" sz="quarter" idx="11" hasCustomPrompt="1"/>
          </p:nvPr>
        </p:nvSpPr>
        <p:spPr>
          <a:xfrm>
            <a:off x="983661" y="1387198"/>
            <a:ext cx="5164903" cy="389572"/>
          </a:xfrm>
          <a:prstGeom prst="rect">
            <a:avLst/>
          </a:prstGeom>
        </p:spPr>
        <p:txBody>
          <a:bodyPr vert="horz" wrap="none" lIns="0" tIns="0" rIns="0" bIns="0" anchor="ctr" anchorCtr="0"/>
          <a:lstStyle>
            <a:lvl1pPr marL="0" indent="0">
              <a:buNone/>
              <a:defRPr sz="2000" b="1">
                <a:solidFill>
                  <a:srgbClr val="333333"/>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37" name="Straight Connector 36"/>
          <p:cNvCxnSpPr/>
          <p:nvPr userDrawn="1"/>
        </p:nvCxnSpPr>
        <p:spPr>
          <a:xfrm>
            <a:off x="983661" y="1776770"/>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38" name="Text Placeholder 6"/>
          <p:cNvSpPr>
            <a:spLocks noGrp="1"/>
          </p:cNvSpPr>
          <p:nvPr>
            <p:ph type="body" sz="quarter" idx="19" hasCustomPrompt="1"/>
          </p:nvPr>
        </p:nvSpPr>
        <p:spPr>
          <a:xfrm>
            <a:off x="983661" y="1866532"/>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dirty="0"/>
              <a:t>Section Name</a:t>
            </a:r>
          </a:p>
        </p:txBody>
      </p:sp>
      <p:cxnSp>
        <p:nvCxnSpPr>
          <p:cNvPr id="40" name="Straight Connector 39"/>
          <p:cNvCxnSpPr/>
          <p:nvPr userDrawn="1"/>
        </p:nvCxnSpPr>
        <p:spPr>
          <a:xfrm>
            <a:off x="983661" y="2256104"/>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42" name="Text Placeholder 6"/>
          <p:cNvSpPr>
            <a:spLocks noGrp="1"/>
          </p:cNvSpPr>
          <p:nvPr>
            <p:ph type="body" sz="quarter" idx="21" hasCustomPrompt="1"/>
          </p:nvPr>
        </p:nvSpPr>
        <p:spPr>
          <a:xfrm>
            <a:off x="983661" y="2351089"/>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44" name="Straight Connector 43"/>
          <p:cNvCxnSpPr/>
          <p:nvPr userDrawn="1"/>
        </p:nvCxnSpPr>
        <p:spPr>
          <a:xfrm>
            <a:off x="983661" y="2740661"/>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49" name="Text Placeholder 6"/>
          <p:cNvSpPr>
            <a:spLocks noGrp="1"/>
          </p:cNvSpPr>
          <p:nvPr>
            <p:ph type="body" sz="quarter" idx="23" hasCustomPrompt="1"/>
          </p:nvPr>
        </p:nvSpPr>
        <p:spPr>
          <a:xfrm>
            <a:off x="983661" y="2836648"/>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51" name="Straight Connector 50"/>
          <p:cNvCxnSpPr/>
          <p:nvPr userDrawn="1"/>
        </p:nvCxnSpPr>
        <p:spPr>
          <a:xfrm>
            <a:off x="983661" y="3226220"/>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2" name="Text Placeholder 6"/>
          <p:cNvSpPr>
            <a:spLocks noGrp="1"/>
          </p:cNvSpPr>
          <p:nvPr>
            <p:ph type="body" sz="quarter" idx="25" hasCustomPrompt="1"/>
          </p:nvPr>
        </p:nvSpPr>
        <p:spPr>
          <a:xfrm>
            <a:off x="983661" y="3328432"/>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54" name="Straight Connector 53"/>
          <p:cNvCxnSpPr/>
          <p:nvPr userDrawn="1"/>
        </p:nvCxnSpPr>
        <p:spPr>
          <a:xfrm>
            <a:off x="983661" y="3718004"/>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5" name="Text Placeholder 6"/>
          <p:cNvSpPr>
            <a:spLocks noGrp="1"/>
          </p:cNvSpPr>
          <p:nvPr>
            <p:ph type="body" sz="quarter" idx="27" hasCustomPrompt="1"/>
          </p:nvPr>
        </p:nvSpPr>
        <p:spPr>
          <a:xfrm>
            <a:off x="983661" y="3813991"/>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57" name="Straight Connector 56"/>
          <p:cNvCxnSpPr/>
          <p:nvPr userDrawn="1"/>
        </p:nvCxnSpPr>
        <p:spPr>
          <a:xfrm>
            <a:off x="983661" y="4203563"/>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8" name="Text Placeholder 6"/>
          <p:cNvSpPr>
            <a:spLocks noGrp="1"/>
          </p:cNvSpPr>
          <p:nvPr>
            <p:ph type="body" sz="quarter" idx="29" hasCustomPrompt="1"/>
          </p:nvPr>
        </p:nvSpPr>
        <p:spPr>
          <a:xfrm>
            <a:off x="983661" y="4299549"/>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60" name="Straight Connector 59"/>
          <p:cNvCxnSpPr/>
          <p:nvPr userDrawn="1"/>
        </p:nvCxnSpPr>
        <p:spPr>
          <a:xfrm>
            <a:off x="983661" y="4689121"/>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3" name="Rectangle 2">
            <a:extLst>
              <a:ext uri="{FF2B5EF4-FFF2-40B4-BE49-F238E27FC236}">
                <a16:creationId xmlns:a16="http://schemas.microsoft.com/office/drawing/2014/main" id="{27146A4F-6A3F-EF4B-929E-5836F6BDE5E3}"/>
              </a:ext>
            </a:extLst>
          </p:cNvPr>
          <p:cNvSpPr/>
          <p:nvPr userDrawn="1"/>
        </p:nvSpPr>
        <p:spPr>
          <a:xfrm>
            <a:off x="468313" y="1390711"/>
            <a:ext cx="431573" cy="389572"/>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t>1</a:t>
            </a:r>
          </a:p>
        </p:txBody>
      </p:sp>
      <p:sp>
        <p:nvSpPr>
          <p:cNvPr id="26" name="Rectangle 25">
            <a:extLst>
              <a:ext uri="{FF2B5EF4-FFF2-40B4-BE49-F238E27FC236}">
                <a16:creationId xmlns:a16="http://schemas.microsoft.com/office/drawing/2014/main" id="{539E3358-3387-0344-A4E5-7F543009BFF7}"/>
              </a:ext>
            </a:extLst>
          </p:cNvPr>
          <p:cNvSpPr/>
          <p:nvPr userDrawn="1"/>
        </p:nvSpPr>
        <p:spPr>
          <a:xfrm>
            <a:off x="468313" y="1868884"/>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t>2</a:t>
            </a:r>
          </a:p>
        </p:txBody>
      </p:sp>
      <p:sp>
        <p:nvSpPr>
          <p:cNvPr id="27" name="Rectangle 26">
            <a:extLst>
              <a:ext uri="{FF2B5EF4-FFF2-40B4-BE49-F238E27FC236}">
                <a16:creationId xmlns:a16="http://schemas.microsoft.com/office/drawing/2014/main" id="{C386C688-264C-8644-BF91-47516BE962DC}"/>
              </a:ext>
            </a:extLst>
          </p:cNvPr>
          <p:cNvSpPr/>
          <p:nvPr userDrawn="1"/>
        </p:nvSpPr>
        <p:spPr>
          <a:xfrm>
            <a:off x="468313" y="2347056"/>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t>3</a:t>
            </a:r>
          </a:p>
        </p:txBody>
      </p:sp>
      <p:sp>
        <p:nvSpPr>
          <p:cNvPr id="28" name="Rectangle 27">
            <a:extLst>
              <a:ext uri="{FF2B5EF4-FFF2-40B4-BE49-F238E27FC236}">
                <a16:creationId xmlns:a16="http://schemas.microsoft.com/office/drawing/2014/main" id="{DDA01238-AB3B-E34F-9AEA-F4E521E46353}"/>
              </a:ext>
            </a:extLst>
          </p:cNvPr>
          <p:cNvSpPr/>
          <p:nvPr userDrawn="1"/>
        </p:nvSpPr>
        <p:spPr>
          <a:xfrm>
            <a:off x="468313" y="2825229"/>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t>4</a:t>
            </a:r>
          </a:p>
        </p:txBody>
      </p:sp>
      <p:sp>
        <p:nvSpPr>
          <p:cNvPr id="29" name="Rectangle 28">
            <a:extLst>
              <a:ext uri="{FF2B5EF4-FFF2-40B4-BE49-F238E27FC236}">
                <a16:creationId xmlns:a16="http://schemas.microsoft.com/office/drawing/2014/main" id="{3964A093-D04E-9548-A592-9ADBD095FB82}"/>
              </a:ext>
            </a:extLst>
          </p:cNvPr>
          <p:cNvSpPr/>
          <p:nvPr userDrawn="1"/>
        </p:nvSpPr>
        <p:spPr>
          <a:xfrm>
            <a:off x="468313" y="3320179"/>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t>5</a:t>
            </a:r>
          </a:p>
        </p:txBody>
      </p:sp>
      <p:sp>
        <p:nvSpPr>
          <p:cNvPr id="30" name="Rectangle 29">
            <a:extLst>
              <a:ext uri="{FF2B5EF4-FFF2-40B4-BE49-F238E27FC236}">
                <a16:creationId xmlns:a16="http://schemas.microsoft.com/office/drawing/2014/main" id="{37FAEEF9-51BD-7547-9D28-C4D1709E8B36}"/>
              </a:ext>
            </a:extLst>
          </p:cNvPr>
          <p:cNvSpPr/>
          <p:nvPr userDrawn="1"/>
        </p:nvSpPr>
        <p:spPr>
          <a:xfrm>
            <a:off x="468313" y="3806741"/>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t>6</a:t>
            </a:r>
          </a:p>
        </p:txBody>
      </p:sp>
      <p:sp>
        <p:nvSpPr>
          <p:cNvPr id="31" name="Rectangle 30">
            <a:extLst>
              <a:ext uri="{FF2B5EF4-FFF2-40B4-BE49-F238E27FC236}">
                <a16:creationId xmlns:a16="http://schemas.microsoft.com/office/drawing/2014/main" id="{9B5306E0-61DD-104F-93DD-9C840B7CDCA6}"/>
              </a:ext>
            </a:extLst>
          </p:cNvPr>
          <p:cNvSpPr/>
          <p:nvPr userDrawn="1"/>
        </p:nvSpPr>
        <p:spPr>
          <a:xfrm>
            <a:off x="468313" y="4284913"/>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t>7</a:t>
            </a:r>
          </a:p>
        </p:txBody>
      </p:sp>
    </p:spTree>
    <p:extLst>
      <p:ext uri="{BB962C8B-B14F-4D97-AF65-F5344CB8AC3E}">
        <p14:creationId xmlns:p14="http://schemas.microsoft.com/office/powerpoint/2010/main" val="3142765201"/>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0"/>
            <a:ext cx="4123076" cy="1200151"/>
          </a:xfrm>
          <a:prstGeom prst="rect">
            <a:avLst/>
          </a:prstGeom>
          <a:solidFill>
            <a:schemeClr val="accent1"/>
          </a:solidFill>
        </p:spPr>
        <p:txBody>
          <a:bodyPr vert="horz" lIns="91440" tIns="45720" rIns="91440" bIns="45720" rtlCol="0" anchor="ctr">
            <a:noAutofit/>
          </a:bodyPr>
          <a:lstStyle/>
          <a:p>
            <a:r>
              <a:rPr lang="en-US"/>
              <a:t>Click to edit Master </a:t>
            </a:r>
            <a:br>
              <a:rPr lang="en-US"/>
            </a:br>
            <a:r>
              <a:rPr lang="en-US"/>
              <a:t>title style</a:t>
            </a:r>
          </a:p>
        </p:txBody>
      </p:sp>
      <p:sp>
        <p:nvSpPr>
          <p:cNvPr id="3" name="Text Placeholder 2"/>
          <p:cNvSpPr>
            <a:spLocks noGrp="1"/>
          </p:cNvSpPr>
          <p:nvPr>
            <p:ph type="body" idx="1"/>
          </p:nvPr>
        </p:nvSpPr>
        <p:spPr>
          <a:xfrm>
            <a:off x="457200" y="1330267"/>
            <a:ext cx="8229600" cy="3264356"/>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26564829"/>
      </p:ext>
    </p:extLst>
  </p:cSld>
  <p:clrMap bg1="lt1" tx1="dk1" bg2="lt2" tx2="dk2" accent1="accent1" accent2="accent2" accent3="accent3" accent4="accent4" accent5="accent5" accent6="accent6" hlink="hlink" folHlink="folHlink"/>
  <p:sldLayoutIdLst>
    <p:sldLayoutId id="2147483674" r:id="rId1"/>
    <p:sldLayoutId id="2147483649" r:id="rId2"/>
    <p:sldLayoutId id="2147483650" r:id="rId3"/>
    <p:sldLayoutId id="2147483653" r:id="rId4"/>
    <p:sldLayoutId id="2147483654" r:id="rId5"/>
    <p:sldLayoutId id="2147483655" r:id="rId6"/>
    <p:sldLayoutId id="2147483656" r:id="rId7"/>
    <p:sldLayoutId id="2147483657" r:id="rId8"/>
    <p:sldLayoutId id="2147483689" r:id="rId9"/>
    <p:sldLayoutId id="2147483690" r:id="rId10"/>
    <p:sldLayoutId id="2147483691" r:id="rId11"/>
    <p:sldLayoutId id="2147483692" r:id="rId12"/>
    <p:sldLayoutId id="2147483693" r:id="rId13"/>
    <p:sldLayoutId id="2147483694" r:id="rId14"/>
    <p:sldLayoutId id="2147483695" r:id="rId15"/>
    <p:sldLayoutId id="2147483666" r:id="rId16"/>
    <p:sldLayoutId id="2147483667" r:id="rId17"/>
    <p:sldLayoutId id="2147483665" r:id="rId18"/>
    <p:sldLayoutId id="2147483668" r:id="rId19"/>
    <p:sldLayoutId id="2147483669" r:id="rId20"/>
    <p:sldLayoutId id="2147483670" r:id="rId21"/>
    <p:sldLayoutId id="2147483671" r:id="rId22"/>
    <p:sldLayoutId id="2147483676" r:id="rId23"/>
    <p:sldLayoutId id="2147483681" r:id="rId24"/>
    <p:sldLayoutId id="2147483682" r:id="rId25"/>
    <p:sldLayoutId id="2147483687" r:id="rId26"/>
    <p:sldLayoutId id="2147483688" r:id="rId27"/>
    <p:sldLayoutId id="2147483678" r:id="rId28"/>
    <p:sldLayoutId id="2147483683" r:id="rId29"/>
    <p:sldLayoutId id="2147483684" r:id="rId30"/>
    <p:sldLayoutId id="2147483685" r:id="rId31"/>
    <p:sldLayoutId id="2147483680" r:id="rId32"/>
    <p:sldLayoutId id="2147483686" r:id="rId33"/>
    <p:sldLayoutId id="2147483672" r:id="rId34"/>
    <p:sldLayoutId id="2147483696" r:id="rId35"/>
    <p:sldLayoutId id="2147483673" r:id="rId36"/>
    <p:sldLayoutId id="2147483708" r:id="rId37"/>
    <p:sldLayoutId id="2147483719" r:id="rId38"/>
    <p:sldLayoutId id="2147483721" r:id="rId39"/>
  </p:sldLayoutIdLst>
  <p:txStyles>
    <p:titleStyle>
      <a:lvl1pPr marL="0" algn="ctr" defTabSz="457200" rtl="0" eaLnBrk="1" latinLnBrk="0" hangingPunct="1">
        <a:lnSpc>
          <a:spcPts val="2800"/>
        </a:lnSpc>
        <a:spcBef>
          <a:spcPct val="0"/>
        </a:spcBef>
        <a:buNone/>
        <a:defRPr sz="3000" kern="1200" spc="0">
          <a:solidFill>
            <a:schemeClr val="bg1"/>
          </a:solidFill>
          <a:latin typeface="+mj-lt"/>
          <a:ea typeface="+mj-ea"/>
          <a:cs typeface="+mj-cs"/>
        </a:defRPr>
      </a:lvl1pPr>
    </p:titleStyle>
    <p:bodyStyle>
      <a:lvl1pPr marL="342900" indent="-342900" algn="l" defTabSz="457200" rtl="0" eaLnBrk="1" latinLnBrk="0" hangingPunct="1">
        <a:spcBef>
          <a:spcPct val="20000"/>
        </a:spcBef>
        <a:buFont typeface="Arial"/>
        <a:buChar char="•"/>
        <a:defRPr sz="24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4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2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1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37.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37.xml"/><Relationship Id="rId5" Type="http://schemas.openxmlformats.org/officeDocument/2006/relationships/image" Target="../media/image13.jpeg"/><Relationship Id="rId4" Type="http://schemas.openxmlformats.org/officeDocument/2006/relationships/chart" Target="../charts/chart1.xml"/></Relationships>
</file>

<file path=ppt/slides/_rels/slide4.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jpeg"/><Relationship Id="rId7" Type="http://schemas.openxmlformats.org/officeDocument/2006/relationships/image" Target="../media/image18.svg"/><Relationship Id="rId2" Type="http://schemas.openxmlformats.org/officeDocument/2006/relationships/notesSlide" Target="../notesSlides/notesSlide3.xml"/><Relationship Id="rId1" Type="http://schemas.openxmlformats.org/officeDocument/2006/relationships/slideLayout" Target="../slideLayouts/slideLayout38.xml"/><Relationship Id="rId6" Type="http://schemas.openxmlformats.org/officeDocument/2006/relationships/image" Target="../media/image17.png"/><Relationship Id="rId11" Type="http://schemas.openxmlformats.org/officeDocument/2006/relationships/image" Target="../media/image22.svg"/><Relationship Id="rId5" Type="http://schemas.openxmlformats.org/officeDocument/2006/relationships/image" Target="../media/image16.sv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svg"/></Relationships>
</file>

<file path=ppt/slides/_rels/slide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4.xml"/><Relationship Id="rId1" Type="http://schemas.openxmlformats.org/officeDocument/2006/relationships/slideLayout" Target="../slideLayouts/slideLayout39.xml"/><Relationship Id="rId5" Type="http://schemas.openxmlformats.org/officeDocument/2006/relationships/image" Target="../media/image25.jpeg"/><Relationship Id="rId4" Type="http://schemas.openxmlformats.org/officeDocument/2006/relationships/image" Target="../media/image24.jpeg"/></Relationships>
</file>

<file path=ppt/slides/_rels/slide6.xml.rels><?xml version="1.0" encoding="UTF-8" standalone="yes"?>
<Relationships xmlns="http://schemas.openxmlformats.org/package/2006/relationships"><Relationship Id="rId3" Type="http://schemas.openxmlformats.org/officeDocument/2006/relationships/image" Target="../media/image26.gif"/><Relationship Id="rId2" Type="http://schemas.openxmlformats.org/officeDocument/2006/relationships/notesSlide" Target="../notesSlides/notesSlide5.xml"/><Relationship Id="rId1" Type="http://schemas.openxmlformats.org/officeDocument/2006/relationships/slideLayout" Target="../slideLayouts/slideLayout5.xml"/><Relationship Id="rId5" Type="http://schemas.openxmlformats.org/officeDocument/2006/relationships/image" Target="../media/image4.sv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8" Type="http://schemas.openxmlformats.org/officeDocument/2006/relationships/image" Target="../media/image32.jpeg"/><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notesSlide" Target="../notesSlides/notesSlide6.xml"/><Relationship Id="rId1" Type="http://schemas.openxmlformats.org/officeDocument/2006/relationships/slideLayout" Target="../slideLayouts/slideLayout37.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 Id="rId9" Type="http://schemas.openxmlformats.org/officeDocument/2006/relationships/image" Target="../media/image3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7">
            <a:extLst>
              <a:ext uri="{FF2B5EF4-FFF2-40B4-BE49-F238E27FC236}">
                <a16:creationId xmlns:a16="http://schemas.microsoft.com/office/drawing/2014/main" id="{EA9E2910-74B7-EF43-83ED-F352D60D6BB4}"/>
              </a:ext>
            </a:extLst>
          </p:cNvPr>
          <p:cNvSpPr>
            <a:spLocks noGrp="1"/>
          </p:cNvSpPr>
          <p:nvPr>
            <p:ph type="body" sz="quarter" idx="10" hasCustomPrompt="1"/>
          </p:nvPr>
        </p:nvSpPr>
        <p:spPr>
          <a:xfrm>
            <a:off x="2964524" y="849962"/>
            <a:ext cx="5820345" cy="1815765"/>
          </a:xfrm>
          <a:solidFill>
            <a:schemeClr val="tx1">
              <a:alpha val="75000"/>
            </a:schemeClr>
          </a:solidFill>
        </p:spPr>
        <p:txBody>
          <a:bodyPr lIns="182880" tIns="137160" rIns="182880" bIns="137160" anchor="ctr" anchorCtr="0">
            <a:noAutofit/>
          </a:bodyPr>
          <a:lstStyle>
            <a:lvl1pPr marL="0" indent="0">
              <a:lnSpc>
                <a:spcPts val="2800"/>
              </a:lnSpc>
              <a:buNone/>
              <a:defRPr sz="3000">
                <a:solidFill>
                  <a:schemeClr val="bg1"/>
                </a:solidFill>
              </a:defRPr>
            </a:lvl1pPr>
          </a:lstStyle>
          <a:p>
            <a:pPr marL="0" marR="0" algn="ctr">
              <a:lnSpc>
                <a:spcPct val="107000"/>
              </a:lnSpc>
              <a:spcBef>
                <a:spcPts val="0"/>
              </a:spcBef>
              <a:spcAft>
                <a:spcPts val="800"/>
              </a:spcAft>
            </a:pPr>
            <a:r>
              <a:rPr lang="en-US" sz="3600" dirty="0">
                <a:effectLst/>
                <a:latin typeface="+mj-lt"/>
                <a:ea typeface="Calibri" panose="020F0502020204030204" pitchFamily="34" charset="0"/>
                <a:cs typeface="Times New Roman" panose="02020603050405020304" pitchFamily="18" charset="0"/>
              </a:rPr>
              <a:t>Toward a future energy system: addressing the decarbonization challenge</a:t>
            </a:r>
          </a:p>
        </p:txBody>
      </p:sp>
      <p:sp>
        <p:nvSpPr>
          <p:cNvPr id="11" name="Text Placeholder 14">
            <a:extLst>
              <a:ext uri="{FF2B5EF4-FFF2-40B4-BE49-F238E27FC236}">
                <a16:creationId xmlns:a16="http://schemas.microsoft.com/office/drawing/2014/main" id="{191AAAB2-6679-714D-B36D-68266BA5585A}"/>
              </a:ext>
            </a:extLst>
          </p:cNvPr>
          <p:cNvSpPr>
            <a:spLocks noGrp="1"/>
          </p:cNvSpPr>
          <p:nvPr>
            <p:ph type="body" sz="quarter" idx="11" hasCustomPrompt="1"/>
          </p:nvPr>
        </p:nvSpPr>
        <p:spPr>
          <a:xfrm>
            <a:off x="3073134" y="3118105"/>
            <a:ext cx="5820345" cy="1682496"/>
          </a:xfrm>
          <a:solidFill>
            <a:schemeClr val="tx1">
              <a:alpha val="75000"/>
            </a:schemeClr>
          </a:solidFill>
        </p:spPr>
        <p:txBody>
          <a:bodyPr lIns="182880" tIns="137160" rIns="182880" bIns="137160" anchor="ctr" anchorCtr="0">
            <a:noAutofit/>
          </a:bodyPr>
          <a:lstStyle>
            <a:lvl1pPr marL="0" indent="0">
              <a:lnSpc>
                <a:spcPts val="1760"/>
              </a:lnSpc>
              <a:spcBef>
                <a:spcPts val="400"/>
              </a:spcBef>
              <a:buNone/>
              <a:defRPr sz="1800" baseline="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sz="2400" dirty="0"/>
              <a:t>Peter F. Green</a:t>
            </a:r>
          </a:p>
          <a:p>
            <a:pPr lvl="0">
              <a:lnSpc>
                <a:spcPct val="100000"/>
              </a:lnSpc>
              <a:spcBef>
                <a:spcPts val="0"/>
              </a:spcBef>
            </a:pPr>
            <a:r>
              <a:rPr lang="en-US" sz="1600" dirty="0"/>
              <a:t>Deputy Laboratory Director, Science and Technology</a:t>
            </a:r>
          </a:p>
          <a:p>
            <a:pPr lvl="0">
              <a:lnSpc>
                <a:spcPct val="100000"/>
              </a:lnSpc>
              <a:spcBef>
                <a:spcPts val="0"/>
              </a:spcBef>
            </a:pPr>
            <a:r>
              <a:rPr lang="en-US" sz="1600" dirty="0"/>
              <a:t>Chief Research Officer</a:t>
            </a:r>
          </a:p>
          <a:p>
            <a:pPr lvl="0">
              <a:lnSpc>
                <a:spcPct val="100000"/>
              </a:lnSpc>
              <a:spcBef>
                <a:spcPts val="0"/>
              </a:spcBef>
            </a:pPr>
            <a:r>
              <a:rPr lang="en-US" sz="1600" dirty="0"/>
              <a:t>National Renewable Energy Laboratory</a:t>
            </a:r>
          </a:p>
          <a:p>
            <a:pPr lvl="0">
              <a:lnSpc>
                <a:spcPct val="100000"/>
              </a:lnSpc>
              <a:spcBef>
                <a:spcPts val="0"/>
              </a:spcBef>
            </a:pPr>
            <a:r>
              <a:rPr lang="en-US" sz="1600" dirty="0"/>
              <a:t>March 29,  2023</a:t>
            </a:r>
          </a:p>
        </p:txBody>
      </p:sp>
    </p:spTree>
    <p:extLst>
      <p:ext uri="{BB962C8B-B14F-4D97-AF65-F5344CB8AC3E}">
        <p14:creationId xmlns:p14="http://schemas.microsoft.com/office/powerpoint/2010/main" val="34169419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20942B-BE65-E43E-1435-695599DC980D}"/>
              </a:ext>
            </a:extLst>
          </p:cNvPr>
          <p:cNvSpPr>
            <a:spLocks noGrp="1"/>
          </p:cNvSpPr>
          <p:nvPr>
            <p:ph type="title"/>
          </p:nvPr>
        </p:nvSpPr>
        <p:spPr>
          <a:xfrm>
            <a:off x="17151" y="1"/>
            <a:ext cx="9126850" cy="850242"/>
          </a:xfrm>
          <a:solidFill>
            <a:schemeClr val="accent1"/>
          </a:solidFill>
        </p:spPr>
        <p:txBody>
          <a:bodyPr>
            <a:noAutofit/>
          </a:bodyPr>
          <a:lstStyle/>
          <a:p>
            <a:pPr algn="ctr"/>
            <a:r>
              <a:rPr lang="en-US" sz="3200" dirty="0">
                <a:solidFill>
                  <a:srgbClr val="FFFF00"/>
                </a:solidFill>
              </a:rPr>
              <a:t>We exist in a very different world than we did at the tail end of the industrial revolution</a:t>
            </a:r>
          </a:p>
        </p:txBody>
      </p:sp>
      <p:pic>
        <p:nvPicPr>
          <p:cNvPr id="5" name="Picture 4">
            <a:extLst>
              <a:ext uri="{FF2B5EF4-FFF2-40B4-BE49-F238E27FC236}">
                <a16:creationId xmlns:a16="http://schemas.microsoft.com/office/drawing/2014/main" id="{00AF7ECF-115C-0801-F4C3-D8FDEADC7D6B}"/>
              </a:ext>
            </a:extLst>
          </p:cNvPr>
          <p:cNvPicPr>
            <a:picLocks noChangeAspect="1"/>
          </p:cNvPicPr>
          <p:nvPr/>
        </p:nvPicPr>
        <p:blipFill>
          <a:blip r:embed="rId3"/>
          <a:stretch>
            <a:fillRect/>
          </a:stretch>
        </p:blipFill>
        <p:spPr>
          <a:xfrm>
            <a:off x="4076200" y="1370303"/>
            <a:ext cx="5067800" cy="2713468"/>
          </a:xfrm>
          <a:prstGeom prst="rect">
            <a:avLst/>
          </a:prstGeom>
        </p:spPr>
      </p:pic>
      <p:sp>
        <p:nvSpPr>
          <p:cNvPr id="12" name="TextBox 11">
            <a:extLst>
              <a:ext uri="{FF2B5EF4-FFF2-40B4-BE49-F238E27FC236}">
                <a16:creationId xmlns:a16="http://schemas.microsoft.com/office/drawing/2014/main" id="{3BF27C71-AE6C-FAD0-F35C-96BFD40D7E2E}"/>
              </a:ext>
            </a:extLst>
          </p:cNvPr>
          <p:cNvSpPr txBox="1"/>
          <p:nvPr/>
        </p:nvSpPr>
        <p:spPr>
          <a:xfrm>
            <a:off x="4296700" y="878208"/>
            <a:ext cx="4477269" cy="338554"/>
          </a:xfrm>
          <a:prstGeom prst="rect">
            <a:avLst/>
          </a:prstGeom>
          <a:solidFill>
            <a:schemeClr val="accent2">
              <a:lumMod val="20000"/>
              <a:lumOff val="80000"/>
            </a:schemeClr>
          </a:solidFill>
        </p:spPr>
        <p:txBody>
          <a:bodyPr wrap="square" rtlCol="0">
            <a:spAutoFit/>
          </a:bodyPr>
          <a:lstStyle/>
          <a:p>
            <a:pPr algn="ctr"/>
            <a:r>
              <a:rPr lang="en-US" sz="1600" dirty="0"/>
              <a:t>Billion-dollar disaster events in the US</a:t>
            </a:r>
          </a:p>
        </p:txBody>
      </p:sp>
      <p:cxnSp>
        <p:nvCxnSpPr>
          <p:cNvPr id="15" name="Straight Arrow Connector 14">
            <a:extLst>
              <a:ext uri="{FF2B5EF4-FFF2-40B4-BE49-F238E27FC236}">
                <a16:creationId xmlns:a16="http://schemas.microsoft.com/office/drawing/2014/main" id="{098C1A74-EF1F-7C34-420E-8B7525610361}"/>
              </a:ext>
            </a:extLst>
          </p:cNvPr>
          <p:cNvCxnSpPr>
            <a:cxnSpLocks/>
          </p:cNvCxnSpPr>
          <p:nvPr/>
        </p:nvCxnSpPr>
        <p:spPr>
          <a:xfrm>
            <a:off x="4635679" y="3093410"/>
            <a:ext cx="858931"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3AC6A6E9-EF9E-E49A-5100-095AB79E714C}"/>
              </a:ext>
            </a:extLst>
          </p:cNvPr>
          <p:cNvSpPr txBox="1"/>
          <p:nvPr/>
        </p:nvSpPr>
        <p:spPr>
          <a:xfrm>
            <a:off x="4830800" y="2814379"/>
            <a:ext cx="663810" cy="300082"/>
          </a:xfrm>
          <a:prstGeom prst="rect">
            <a:avLst/>
          </a:prstGeom>
          <a:noFill/>
        </p:spPr>
        <p:txBody>
          <a:bodyPr wrap="square" rtlCol="0">
            <a:spAutoFit/>
          </a:bodyPr>
          <a:lstStyle/>
          <a:p>
            <a:r>
              <a:rPr lang="en-US" sz="1350" i="1" dirty="0"/>
              <a:t>time</a:t>
            </a:r>
          </a:p>
        </p:txBody>
      </p:sp>
      <p:pic>
        <p:nvPicPr>
          <p:cNvPr id="3" name="Picture 2">
            <a:extLst>
              <a:ext uri="{FF2B5EF4-FFF2-40B4-BE49-F238E27FC236}">
                <a16:creationId xmlns:a16="http://schemas.microsoft.com/office/drawing/2014/main" id="{AF6D3FA1-C642-2CB3-B71D-D27CAFBC82C5}"/>
              </a:ext>
            </a:extLst>
          </p:cNvPr>
          <p:cNvPicPr>
            <a:picLocks noChangeAspect="1"/>
          </p:cNvPicPr>
          <p:nvPr/>
        </p:nvPicPr>
        <p:blipFill>
          <a:blip r:embed="rId4"/>
          <a:stretch>
            <a:fillRect/>
          </a:stretch>
        </p:blipFill>
        <p:spPr>
          <a:xfrm>
            <a:off x="0" y="1126588"/>
            <a:ext cx="3762491" cy="1837832"/>
          </a:xfrm>
          <a:prstGeom prst="rect">
            <a:avLst/>
          </a:prstGeom>
        </p:spPr>
      </p:pic>
      <p:sp>
        <p:nvSpPr>
          <p:cNvPr id="4" name="TextBox 3">
            <a:extLst>
              <a:ext uri="{FF2B5EF4-FFF2-40B4-BE49-F238E27FC236}">
                <a16:creationId xmlns:a16="http://schemas.microsoft.com/office/drawing/2014/main" id="{F91D1D8C-1ED8-39D1-7D73-C0AE85E4CBBA}"/>
              </a:ext>
            </a:extLst>
          </p:cNvPr>
          <p:cNvSpPr txBox="1"/>
          <p:nvPr/>
        </p:nvSpPr>
        <p:spPr>
          <a:xfrm>
            <a:off x="72642" y="871293"/>
            <a:ext cx="3928793" cy="338554"/>
          </a:xfrm>
          <a:prstGeom prst="rect">
            <a:avLst/>
          </a:prstGeom>
          <a:solidFill>
            <a:schemeClr val="accent2">
              <a:lumMod val="20000"/>
              <a:lumOff val="80000"/>
            </a:schemeClr>
          </a:solidFill>
        </p:spPr>
        <p:txBody>
          <a:bodyPr wrap="square" rtlCol="0">
            <a:spAutoFit/>
          </a:bodyPr>
          <a:lstStyle/>
          <a:p>
            <a:r>
              <a:rPr lang="en-US" sz="1600" dirty="0"/>
              <a:t>Forest Degradation Processes in the Amazon</a:t>
            </a:r>
          </a:p>
        </p:txBody>
      </p:sp>
      <p:sp>
        <p:nvSpPr>
          <p:cNvPr id="11" name="TextBox 10">
            <a:extLst>
              <a:ext uri="{FF2B5EF4-FFF2-40B4-BE49-F238E27FC236}">
                <a16:creationId xmlns:a16="http://schemas.microsoft.com/office/drawing/2014/main" id="{DEB40E25-2AE9-86AE-CE9D-6F134F417984}"/>
              </a:ext>
            </a:extLst>
          </p:cNvPr>
          <p:cNvSpPr txBox="1"/>
          <p:nvPr/>
        </p:nvSpPr>
        <p:spPr>
          <a:xfrm>
            <a:off x="92678" y="2812746"/>
            <a:ext cx="1788567" cy="307777"/>
          </a:xfrm>
          <a:prstGeom prst="rect">
            <a:avLst/>
          </a:prstGeom>
          <a:noFill/>
        </p:spPr>
        <p:txBody>
          <a:bodyPr wrap="none" rtlCol="0">
            <a:spAutoFit/>
          </a:bodyPr>
          <a:lstStyle/>
          <a:p>
            <a:r>
              <a:rPr lang="en-US" sz="1400" dirty="0"/>
              <a:t>Science, January 2023</a:t>
            </a:r>
          </a:p>
        </p:txBody>
      </p:sp>
      <p:pic>
        <p:nvPicPr>
          <p:cNvPr id="7" name="Picture 4">
            <a:extLst>
              <a:ext uri="{FF2B5EF4-FFF2-40B4-BE49-F238E27FC236}">
                <a16:creationId xmlns:a16="http://schemas.microsoft.com/office/drawing/2014/main" id="{D77A9917-B0B8-58E8-D1BC-E4EA85E6065D}"/>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r="-26"/>
          <a:stretch/>
        </p:blipFill>
        <p:spPr>
          <a:xfrm>
            <a:off x="198675" y="3229185"/>
            <a:ext cx="1695231" cy="1786017"/>
          </a:xfrm>
          <a:prstGeom prst="rect">
            <a:avLst/>
          </a:prstGeom>
        </p:spPr>
      </p:pic>
      <p:pic>
        <p:nvPicPr>
          <p:cNvPr id="8" name="Picture 7">
            <a:extLst>
              <a:ext uri="{FF2B5EF4-FFF2-40B4-BE49-F238E27FC236}">
                <a16:creationId xmlns:a16="http://schemas.microsoft.com/office/drawing/2014/main" id="{9AE0E6DA-93A7-8F28-36E3-C7F98046622E}"/>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2037039" y="3213158"/>
            <a:ext cx="1730837" cy="1818069"/>
          </a:xfrm>
          <a:prstGeom prst="rect">
            <a:avLst/>
          </a:prstGeom>
        </p:spPr>
      </p:pic>
      <p:sp>
        <p:nvSpPr>
          <p:cNvPr id="9" name="TextBox 8">
            <a:extLst>
              <a:ext uri="{FF2B5EF4-FFF2-40B4-BE49-F238E27FC236}">
                <a16:creationId xmlns:a16="http://schemas.microsoft.com/office/drawing/2014/main" id="{961DA456-6D2A-36EC-7240-4BA9963A4C06}"/>
              </a:ext>
            </a:extLst>
          </p:cNvPr>
          <p:cNvSpPr txBox="1"/>
          <p:nvPr/>
        </p:nvSpPr>
        <p:spPr>
          <a:xfrm>
            <a:off x="535477" y="4308546"/>
            <a:ext cx="1021626" cy="369332"/>
          </a:xfrm>
          <a:prstGeom prst="rect">
            <a:avLst/>
          </a:prstGeom>
          <a:noFill/>
        </p:spPr>
        <p:txBody>
          <a:bodyPr wrap="none" rtlCol="0">
            <a:spAutoFit/>
          </a:bodyPr>
          <a:lstStyle/>
          <a:p>
            <a:r>
              <a:rPr lang="en-US" dirty="0">
                <a:solidFill>
                  <a:srgbClr val="FFFF00"/>
                </a:solidFill>
              </a:rPr>
              <a:t>Pollution</a:t>
            </a:r>
          </a:p>
        </p:txBody>
      </p:sp>
      <p:sp>
        <p:nvSpPr>
          <p:cNvPr id="10" name="TextBox 9">
            <a:extLst>
              <a:ext uri="{FF2B5EF4-FFF2-40B4-BE49-F238E27FC236}">
                <a16:creationId xmlns:a16="http://schemas.microsoft.com/office/drawing/2014/main" id="{42E2448F-3318-A1C7-F349-09FAC0F3E41D}"/>
              </a:ext>
            </a:extLst>
          </p:cNvPr>
          <p:cNvSpPr txBox="1"/>
          <p:nvPr/>
        </p:nvSpPr>
        <p:spPr>
          <a:xfrm>
            <a:off x="2137445" y="3448811"/>
            <a:ext cx="1258898" cy="923330"/>
          </a:xfrm>
          <a:prstGeom prst="rect">
            <a:avLst/>
          </a:prstGeom>
          <a:noFill/>
        </p:spPr>
        <p:txBody>
          <a:bodyPr wrap="square" rtlCol="0">
            <a:spAutoFit/>
          </a:bodyPr>
          <a:lstStyle/>
          <a:p>
            <a:r>
              <a:rPr lang="en-US" dirty="0">
                <a:solidFill>
                  <a:srgbClr val="FFFF00"/>
                </a:solidFill>
              </a:rPr>
              <a:t>Extreme</a:t>
            </a:r>
          </a:p>
          <a:p>
            <a:r>
              <a:rPr lang="en-US" dirty="0">
                <a:solidFill>
                  <a:srgbClr val="FFFF00"/>
                </a:solidFill>
              </a:rPr>
              <a:t>Weather Events</a:t>
            </a:r>
          </a:p>
        </p:txBody>
      </p:sp>
      <p:sp>
        <p:nvSpPr>
          <p:cNvPr id="6" name="TextBox 5">
            <a:extLst>
              <a:ext uri="{FF2B5EF4-FFF2-40B4-BE49-F238E27FC236}">
                <a16:creationId xmlns:a16="http://schemas.microsoft.com/office/drawing/2014/main" id="{3109EA8C-EC1C-2F71-8DCA-8E15B831184D}"/>
              </a:ext>
            </a:extLst>
          </p:cNvPr>
          <p:cNvSpPr txBox="1"/>
          <p:nvPr/>
        </p:nvSpPr>
        <p:spPr>
          <a:xfrm>
            <a:off x="4830800" y="2103050"/>
            <a:ext cx="3161692" cy="415498"/>
          </a:xfrm>
          <a:prstGeom prst="rect">
            <a:avLst/>
          </a:prstGeom>
          <a:noFill/>
          <a:ln>
            <a:solidFill>
              <a:schemeClr val="accent1"/>
            </a:solidFill>
          </a:ln>
        </p:spPr>
        <p:txBody>
          <a:bodyPr wrap="square" rtlCol="0">
            <a:spAutoFit/>
          </a:bodyPr>
          <a:lstStyle/>
          <a:p>
            <a:pPr algn="ctr"/>
            <a:r>
              <a:rPr lang="en-US" sz="1050" b="1" dirty="0">
                <a:solidFill>
                  <a:srgbClr val="2225FF"/>
                </a:solidFill>
              </a:rPr>
              <a:t>(National Center for Environmental Information, 2022</a:t>
            </a:r>
          </a:p>
        </p:txBody>
      </p:sp>
      <p:sp>
        <p:nvSpPr>
          <p:cNvPr id="14" name="TextBox 13">
            <a:extLst>
              <a:ext uri="{FF2B5EF4-FFF2-40B4-BE49-F238E27FC236}">
                <a16:creationId xmlns:a16="http://schemas.microsoft.com/office/drawing/2014/main" id="{113D93CE-BA58-3E0F-74A0-40320CD74E1F}"/>
              </a:ext>
            </a:extLst>
          </p:cNvPr>
          <p:cNvSpPr txBox="1"/>
          <p:nvPr/>
        </p:nvSpPr>
        <p:spPr>
          <a:xfrm>
            <a:off x="4489539" y="4196968"/>
            <a:ext cx="4118984" cy="923330"/>
          </a:xfrm>
          <a:prstGeom prst="rect">
            <a:avLst/>
          </a:prstGeom>
          <a:solidFill>
            <a:schemeClr val="accent2">
              <a:lumMod val="40000"/>
              <a:lumOff val="60000"/>
            </a:schemeClr>
          </a:solidFill>
        </p:spPr>
        <p:txBody>
          <a:bodyPr wrap="square" rtlCol="0">
            <a:spAutoFit/>
          </a:bodyPr>
          <a:lstStyle/>
          <a:p>
            <a:pPr algn="ctr"/>
            <a:r>
              <a:rPr lang="en-US" dirty="0"/>
              <a:t>What steps should be taken to ensure a viable future for the US and the rest of the world?</a:t>
            </a:r>
          </a:p>
        </p:txBody>
      </p:sp>
    </p:spTree>
    <p:extLst>
      <p:ext uri="{BB962C8B-B14F-4D97-AF65-F5344CB8AC3E}">
        <p14:creationId xmlns:p14="http://schemas.microsoft.com/office/powerpoint/2010/main" val="42692869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20942B-BE65-E43E-1435-695599DC980D}"/>
              </a:ext>
            </a:extLst>
          </p:cNvPr>
          <p:cNvSpPr>
            <a:spLocks noGrp="1"/>
          </p:cNvSpPr>
          <p:nvPr>
            <p:ph type="title"/>
          </p:nvPr>
        </p:nvSpPr>
        <p:spPr>
          <a:xfrm>
            <a:off x="17151" y="0"/>
            <a:ext cx="9126850" cy="869823"/>
          </a:xfrm>
          <a:solidFill>
            <a:schemeClr val="accent1"/>
          </a:solidFill>
        </p:spPr>
        <p:txBody>
          <a:bodyPr>
            <a:noAutofit/>
          </a:bodyPr>
          <a:lstStyle/>
          <a:p>
            <a:pPr algn="ctr"/>
            <a:br>
              <a:rPr lang="en-US" sz="2800" dirty="0">
                <a:solidFill>
                  <a:srgbClr val="FFFF00"/>
                </a:solidFill>
              </a:rPr>
            </a:br>
            <a:r>
              <a:rPr lang="en-US" sz="2800" dirty="0">
                <a:solidFill>
                  <a:srgbClr val="FFFF00"/>
                </a:solidFill>
              </a:rPr>
              <a:t>The challenge is associated with the rapid increase of the global population and of energy use, since 1900</a:t>
            </a:r>
            <a:br>
              <a:rPr lang="en-US" sz="2800" dirty="0">
                <a:solidFill>
                  <a:srgbClr val="FFFF00"/>
                </a:solidFill>
              </a:rPr>
            </a:br>
            <a:endParaRPr lang="en-US" sz="2800" dirty="0">
              <a:solidFill>
                <a:srgbClr val="FFFF00"/>
              </a:solidFill>
            </a:endParaRPr>
          </a:p>
        </p:txBody>
      </p:sp>
      <p:pic>
        <p:nvPicPr>
          <p:cNvPr id="3" name="Picture 2">
            <a:extLst>
              <a:ext uri="{FF2B5EF4-FFF2-40B4-BE49-F238E27FC236}">
                <a16:creationId xmlns:a16="http://schemas.microsoft.com/office/drawing/2014/main" id="{775CA2F5-73CA-383A-2956-C7C161938DF6}"/>
              </a:ext>
            </a:extLst>
          </p:cNvPr>
          <p:cNvPicPr>
            <a:picLocks noChangeAspect="1"/>
          </p:cNvPicPr>
          <p:nvPr/>
        </p:nvPicPr>
        <p:blipFill>
          <a:blip r:embed="rId3"/>
          <a:stretch>
            <a:fillRect/>
          </a:stretch>
        </p:blipFill>
        <p:spPr>
          <a:xfrm>
            <a:off x="1937062" y="1052288"/>
            <a:ext cx="2634938" cy="3017828"/>
          </a:xfrm>
          <a:prstGeom prst="rect">
            <a:avLst/>
          </a:prstGeom>
        </p:spPr>
      </p:pic>
      <p:sp>
        <p:nvSpPr>
          <p:cNvPr id="14" name="TextBox 13">
            <a:extLst>
              <a:ext uri="{FF2B5EF4-FFF2-40B4-BE49-F238E27FC236}">
                <a16:creationId xmlns:a16="http://schemas.microsoft.com/office/drawing/2014/main" id="{0C48715B-7279-42E3-AA9B-8CD4B482E7B9}"/>
              </a:ext>
            </a:extLst>
          </p:cNvPr>
          <p:cNvSpPr txBox="1"/>
          <p:nvPr/>
        </p:nvSpPr>
        <p:spPr>
          <a:xfrm>
            <a:off x="140623" y="4078535"/>
            <a:ext cx="4255057" cy="923330"/>
          </a:xfrm>
          <a:prstGeom prst="rect">
            <a:avLst/>
          </a:prstGeom>
          <a:solidFill>
            <a:schemeClr val="accent2">
              <a:lumMod val="40000"/>
              <a:lumOff val="60000"/>
            </a:schemeClr>
          </a:solidFill>
        </p:spPr>
        <p:txBody>
          <a:bodyPr wrap="square">
            <a:spAutoFit/>
          </a:bodyPr>
          <a:lstStyle/>
          <a:p>
            <a:r>
              <a:rPr lang="en-US" dirty="0">
                <a:latin typeface="Calibri" panose="020F0502020204030204" pitchFamily="34" charset="0"/>
                <a:ea typeface="Calibri" panose="020F0502020204030204" pitchFamily="34" charset="0"/>
                <a:cs typeface="Times New Roman" panose="02020603050405020304" pitchFamily="18" charset="0"/>
              </a:rPr>
              <a:t>Primary energy consumption increased from 7.1 TW-h/person to 22 TW-h/person, since 1900 </a:t>
            </a:r>
          </a:p>
        </p:txBody>
      </p:sp>
      <p:cxnSp>
        <p:nvCxnSpPr>
          <p:cNvPr id="21" name="Straight Connector 20">
            <a:extLst>
              <a:ext uri="{FF2B5EF4-FFF2-40B4-BE49-F238E27FC236}">
                <a16:creationId xmlns:a16="http://schemas.microsoft.com/office/drawing/2014/main" id="{862FBD45-44B4-C09F-8905-CE029496C47B}"/>
              </a:ext>
            </a:extLst>
          </p:cNvPr>
          <p:cNvCxnSpPr>
            <a:cxnSpLocks/>
          </p:cNvCxnSpPr>
          <p:nvPr/>
        </p:nvCxnSpPr>
        <p:spPr>
          <a:xfrm>
            <a:off x="2846803" y="1520687"/>
            <a:ext cx="0" cy="1487575"/>
          </a:xfrm>
          <a:prstGeom prst="line">
            <a:avLst/>
          </a:prstGeom>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AF120D39-1FD2-BD39-F792-A887A1109214}"/>
              </a:ext>
            </a:extLst>
          </p:cNvPr>
          <p:cNvSpPr txBox="1"/>
          <p:nvPr/>
        </p:nvSpPr>
        <p:spPr>
          <a:xfrm>
            <a:off x="17152" y="1183895"/>
            <a:ext cx="1743332" cy="1754326"/>
          </a:xfrm>
          <a:prstGeom prst="rect">
            <a:avLst/>
          </a:prstGeom>
          <a:noFill/>
          <a:ln>
            <a:solidFill>
              <a:srgbClr val="2225FF"/>
            </a:solidFill>
          </a:ln>
        </p:spPr>
        <p:txBody>
          <a:bodyPr wrap="square">
            <a:spAutoFit/>
          </a:bodyPr>
          <a:lstStyle/>
          <a:p>
            <a:r>
              <a:rPr lang="en-US" sz="1800" dirty="0">
                <a:latin typeface="Calibri" panose="020F0502020204030204" pitchFamily="34" charset="0"/>
                <a:ea typeface="Calibri" panose="020F0502020204030204" pitchFamily="34" charset="0"/>
                <a:cs typeface="Times New Roman" panose="02020603050405020304" pitchFamily="18" charset="0"/>
              </a:rPr>
              <a:t>Since 1900 the global population increased by over a factor of approximately </a:t>
            </a:r>
            <a:r>
              <a:rPr lang="en-US" dirty="0">
                <a:latin typeface="Calibri" panose="020F0502020204030204" pitchFamily="34" charset="0"/>
                <a:ea typeface="Calibri" panose="020F0502020204030204" pitchFamily="34" charset="0"/>
                <a:cs typeface="Times New Roman" panose="02020603050405020304" pitchFamily="18" charset="0"/>
              </a:rPr>
              <a:t>5</a:t>
            </a:r>
            <a:endParaRPr lang="en-US" dirty="0"/>
          </a:p>
        </p:txBody>
      </p:sp>
      <p:graphicFrame>
        <p:nvGraphicFramePr>
          <p:cNvPr id="5" name="EMI02a">
            <a:extLst>
              <a:ext uri="{FF2B5EF4-FFF2-40B4-BE49-F238E27FC236}">
                <a16:creationId xmlns:a16="http://schemas.microsoft.com/office/drawing/2014/main" id="{BAF53891-F8EC-B043-5A68-4BA3416C4613}"/>
              </a:ext>
            </a:extLst>
          </p:cNvPr>
          <p:cNvGraphicFramePr>
            <a:graphicFrameLocks/>
          </p:cNvGraphicFramePr>
          <p:nvPr/>
        </p:nvGraphicFramePr>
        <p:xfrm>
          <a:off x="5177880" y="1338735"/>
          <a:ext cx="3452923" cy="2795383"/>
        </p:xfrm>
        <a:graphic>
          <a:graphicData uri="http://schemas.openxmlformats.org/drawingml/2006/chart">
            <c:chart xmlns:c="http://schemas.openxmlformats.org/drawingml/2006/chart" xmlns:r="http://schemas.openxmlformats.org/officeDocument/2006/relationships" r:id="rId4"/>
          </a:graphicData>
        </a:graphic>
      </p:graphicFrame>
      <p:sp>
        <p:nvSpPr>
          <p:cNvPr id="7" name="Text Placeholder 3">
            <a:extLst>
              <a:ext uri="{FF2B5EF4-FFF2-40B4-BE49-F238E27FC236}">
                <a16:creationId xmlns:a16="http://schemas.microsoft.com/office/drawing/2014/main" id="{60CE7104-8F37-C6DB-DB1E-70C5B6C52C7A}"/>
              </a:ext>
            </a:extLst>
          </p:cNvPr>
          <p:cNvSpPr txBox="1">
            <a:spLocks/>
          </p:cNvSpPr>
          <p:nvPr/>
        </p:nvSpPr>
        <p:spPr>
          <a:xfrm>
            <a:off x="5635497" y="1052326"/>
            <a:ext cx="2948940" cy="263138"/>
          </a:xfrm>
          <a:prstGeom prst="rect">
            <a:avLst/>
          </a:prstGeom>
        </p:spPr>
        <p:txBody>
          <a:bodyPr/>
          <a:lstStyle>
            <a:lvl1pPr marL="342900" indent="-342900" algn="l" defTabSz="457200" rtl="0" eaLnBrk="1" latinLnBrk="0" hangingPunct="1">
              <a:spcBef>
                <a:spcPct val="20000"/>
              </a:spcBef>
              <a:buFont typeface="Arial"/>
              <a:buChar char="•"/>
              <a:defRPr sz="24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4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2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1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eaLnBrk="0" hangingPunct="0">
              <a:spcBef>
                <a:spcPts val="0"/>
              </a:spcBef>
              <a:buNone/>
              <a:defRPr/>
            </a:pPr>
            <a:r>
              <a:rPr lang="en-US" sz="1200" b="1" dirty="0">
                <a:solidFill>
                  <a:sysClr val="windowText" lastClr="000000"/>
                </a:solidFill>
                <a:ea typeface="Times New Roman" charset="0"/>
                <a:cs typeface="Times New Roman" charset="0"/>
              </a:rPr>
              <a:t>Energy-related </a:t>
            </a:r>
            <a:r>
              <a:rPr lang="en-US" sz="1200" b="1" dirty="0"/>
              <a:t>CO</a:t>
            </a:r>
            <a:r>
              <a:rPr lang="en-US" sz="1200" b="1" baseline="-25000" dirty="0"/>
              <a:t>2 </a:t>
            </a:r>
            <a:r>
              <a:rPr lang="en-US" sz="1200" b="1" dirty="0">
                <a:solidFill>
                  <a:sysClr val="windowText" lastClr="000000"/>
                </a:solidFill>
                <a:ea typeface="Times New Roman" charset="0"/>
                <a:cs typeface="Times New Roman" charset="0"/>
              </a:rPr>
              <a:t>emissions by sector (US)</a:t>
            </a:r>
          </a:p>
          <a:p>
            <a:pPr marL="0" indent="0" eaLnBrk="0" hangingPunct="0">
              <a:spcBef>
                <a:spcPts val="0"/>
              </a:spcBef>
              <a:buNone/>
              <a:defRPr/>
            </a:pPr>
            <a:r>
              <a:rPr lang="en-US" sz="675" kern="0" dirty="0">
                <a:solidFill>
                  <a:sysClr val="windowText" lastClr="000000"/>
                </a:solidFill>
                <a:ea typeface="Times New Roman" charset="0"/>
                <a:cs typeface="Times New Roman" charset="0"/>
              </a:rPr>
              <a:t>billion metric tons</a:t>
            </a:r>
            <a:endParaRPr lang="en-US" sz="675" dirty="0">
              <a:solidFill>
                <a:sysClr val="windowText" lastClr="000000"/>
              </a:solidFill>
              <a:ea typeface="Times New Roman" charset="0"/>
              <a:cs typeface="Times New Roman" charset="0"/>
            </a:endParaRPr>
          </a:p>
        </p:txBody>
      </p:sp>
      <p:sp>
        <p:nvSpPr>
          <p:cNvPr id="8" name="Oval 7">
            <a:extLst>
              <a:ext uri="{FF2B5EF4-FFF2-40B4-BE49-F238E27FC236}">
                <a16:creationId xmlns:a16="http://schemas.microsoft.com/office/drawing/2014/main" id="{46A4E1D0-7CBE-9B9E-6926-08EC2224319E}"/>
              </a:ext>
            </a:extLst>
          </p:cNvPr>
          <p:cNvSpPr/>
          <p:nvPr/>
        </p:nvSpPr>
        <p:spPr>
          <a:xfrm>
            <a:off x="7246581" y="1946961"/>
            <a:ext cx="1207644" cy="275037"/>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9" name="Picture 9" descr="http://inside.eia.gov/content_OC/eia_logos/large%20full%20EIA%20logo.jpg">
            <a:extLst>
              <a:ext uri="{FF2B5EF4-FFF2-40B4-BE49-F238E27FC236}">
                <a16:creationId xmlns:a16="http://schemas.microsoft.com/office/drawing/2014/main" id="{E30545AA-AA79-2F2E-CD51-0D4C5FF03742}"/>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5865069" y="4263863"/>
            <a:ext cx="2369010" cy="478481"/>
          </a:xfrm>
          <a:prstGeom prst="rect">
            <a:avLst/>
          </a:prstGeom>
          <a:noFill/>
          <a:extLst>
            <a:ext uri="{909E8E84-426E-40DD-AFC4-6F175D3DCCD1}">
              <a14:hiddenFill xmlns:a14="http://schemas.microsoft.com/office/drawing/2010/main">
                <a:solidFill>
                  <a:srgbClr val="FFFFFF"/>
                </a:solidFill>
              </a14:hiddenFill>
            </a:ext>
          </a:extLst>
        </p:spPr>
      </p:pic>
      <p:cxnSp>
        <p:nvCxnSpPr>
          <p:cNvPr id="10" name="Straight Arrow Connector 9">
            <a:extLst>
              <a:ext uri="{FF2B5EF4-FFF2-40B4-BE49-F238E27FC236}">
                <a16:creationId xmlns:a16="http://schemas.microsoft.com/office/drawing/2014/main" id="{DFA6D7ED-FDD7-F7FC-0825-F2B953605FE0}"/>
              </a:ext>
            </a:extLst>
          </p:cNvPr>
          <p:cNvCxnSpPr>
            <a:stCxn id="8" idx="4"/>
          </p:cNvCxnSpPr>
          <p:nvPr/>
        </p:nvCxnSpPr>
        <p:spPr>
          <a:xfrm flipH="1">
            <a:off x="7717536" y="2221998"/>
            <a:ext cx="132867" cy="341714"/>
          </a:xfrm>
          <a:prstGeom prst="straightConnector1">
            <a:avLst/>
          </a:prstGeom>
          <a:ln>
            <a:solidFill>
              <a:schemeClr val="accent1">
                <a:lumMod val="75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12" name="Rectangle 11">
            <a:extLst>
              <a:ext uri="{FF2B5EF4-FFF2-40B4-BE49-F238E27FC236}">
                <a16:creationId xmlns:a16="http://schemas.microsoft.com/office/drawing/2014/main" id="{CBCAD656-E8D0-D164-3D66-6E494ACF1D8C}"/>
              </a:ext>
            </a:extLst>
          </p:cNvPr>
          <p:cNvSpPr/>
          <p:nvPr/>
        </p:nvSpPr>
        <p:spPr>
          <a:xfrm>
            <a:off x="4842588" y="961053"/>
            <a:ext cx="4133461" cy="4021494"/>
          </a:xfrm>
          <a:prstGeom prst="rect">
            <a:avLst/>
          </a:prstGeom>
          <a:noFill/>
          <a:ln w="28575"/>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833630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Placeholder 29">
            <a:extLst>
              <a:ext uri="{FF2B5EF4-FFF2-40B4-BE49-F238E27FC236}">
                <a16:creationId xmlns:a16="http://schemas.microsoft.com/office/drawing/2014/main" id="{404BD3A6-54EE-4706-F775-4720DDE7E2D0}"/>
              </a:ext>
            </a:extLst>
          </p:cNvPr>
          <p:cNvPicPr>
            <a:picLocks noGrp="1" noChangeAspect="1"/>
          </p:cNvPicPr>
          <p:nvPr>
            <p:ph type="pic" sz="quarter" idx="49"/>
          </p:nvPr>
        </p:nvPicPr>
        <p:blipFill rotWithShape="1">
          <a:blip r:embed="rId3" cstate="screen">
            <a:extLst>
              <a:ext uri="{28A0092B-C50C-407E-A947-70E740481C1C}">
                <a14:useLocalDpi xmlns:a14="http://schemas.microsoft.com/office/drawing/2010/main"/>
              </a:ext>
            </a:extLst>
          </a:blip>
          <a:srcRect/>
          <a:stretch/>
        </p:blipFill>
        <p:spPr>
          <a:xfrm>
            <a:off x="0" y="-35694"/>
            <a:ext cx="9144000" cy="2682875"/>
          </a:xfrm>
        </p:spPr>
      </p:pic>
      <p:sp>
        <p:nvSpPr>
          <p:cNvPr id="3" name="Text Placeholder 2">
            <a:extLst>
              <a:ext uri="{FF2B5EF4-FFF2-40B4-BE49-F238E27FC236}">
                <a16:creationId xmlns:a16="http://schemas.microsoft.com/office/drawing/2014/main" id="{88661045-4629-FC32-258A-E2C6AF16A5A6}"/>
              </a:ext>
            </a:extLst>
          </p:cNvPr>
          <p:cNvSpPr>
            <a:spLocks noGrp="1"/>
          </p:cNvSpPr>
          <p:nvPr>
            <p:ph type="body" sz="quarter" idx="40"/>
          </p:nvPr>
        </p:nvSpPr>
        <p:spPr/>
        <p:txBody>
          <a:bodyPr/>
          <a:lstStyle/>
          <a:p>
            <a:endParaRPr lang="en-US" dirty="0"/>
          </a:p>
        </p:txBody>
      </p:sp>
      <p:sp>
        <p:nvSpPr>
          <p:cNvPr id="4" name="Title 3">
            <a:extLst>
              <a:ext uri="{FF2B5EF4-FFF2-40B4-BE49-F238E27FC236}">
                <a16:creationId xmlns:a16="http://schemas.microsoft.com/office/drawing/2014/main" id="{7BF3E9C0-6CAF-D25F-643F-C2389DA8AF63}"/>
              </a:ext>
            </a:extLst>
          </p:cNvPr>
          <p:cNvSpPr>
            <a:spLocks noGrp="1"/>
          </p:cNvSpPr>
          <p:nvPr>
            <p:ph type="title"/>
          </p:nvPr>
        </p:nvSpPr>
        <p:spPr>
          <a:xfrm>
            <a:off x="457200" y="1"/>
            <a:ext cx="3213510" cy="1527164"/>
          </a:xfrm>
        </p:spPr>
        <p:txBody>
          <a:bodyPr/>
          <a:lstStyle/>
          <a:p>
            <a:r>
              <a:rPr lang="en-US" dirty="0"/>
              <a:t>NREL Science </a:t>
            </a:r>
            <a:br>
              <a:rPr lang="en-US" dirty="0"/>
            </a:br>
            <a:r>
              <a:rPr lang="en-US" dirty="0"/>
              <a:t>Drives Innovation</a:t>
            </a:r>
          </a:p>
        </p:txBody>
      </p:sp>
      <p:pic>
        <p:nvPicPr>
          <p:cNvPr id="22" name="Picture Placeholder 21">
            <a:extLst>
              <a:ext uri="{FF2B5EF4-FFF2-40B4-BE49-F238E27FC236}">
                <a16:creationId xmlns:a16="http://schemas.microsoft.com/office/drawing/2014/main" id="{E07A0B26-EAC4-C3FD-5F46-2DCC33DCCD20}"/>
              </a:ext>
            </a:extLst>
          </p:cNvPr>
          <p:cNvPicPr>
            <a:picLocks noGrp="1" noChangeAspect="1"/>
          </p:cNvPicPr>
          <p:nvPr>
            <p:ph type="pic" sz="quarter" idx="50"/>
          </p:nvPr>
        </p:nvPicPr>
        <p:blipFill rotWithShape="1">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l="-10747" t="-10747" r="-10747" b="-10747"/>
          <a:stretch/>
        </p:blipFill>
        <p:spPr>
          <a:xfrm>
            <a:off x="1044449" y="1814662"/>
            <a:ext cx="1291932" cy="1291928"/>
          </a:xfrm>
        </p:spPr>
      </p:pic>
      <p:pic>
        <p:nvPicPr>
          <p:cNvPr id="24" name="Picture Placeholder 23">
            <a:extLst>
              <a:ext uri="{FF2B5EF4-FFF2-40B4-BE49-F238E27FC236}">
                <a16:creationId xmlns:a16="http://schemas.microsoft.com/office/drawing/2014/main" id="{9B528BAB-E6EF-EE6D-F1FC-87718FCD0881}"/>
              </a:ext>
            </a:extLst>
          </p:cNvPr>
          <p:cNvPicPr>
            <a:picLocks noGrp="1" noChangeAspect="1"/>
          </p:cNvPicPr>
          <p:nvPr>
            <p:ph type="pic" sz="quarter" idx="51"/>
          </p:nvPr>
        </p:nvPicPr>
        <p:blipFill rotWithShape="1">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rcRect l="-18324" t="-14057" r="-14038" b="-18306"/>
          <a:stretch/>
        </p:blipFill>
        <p:spPr>
          <a:xfrm>
            <a:off x="3003833" y="1814662"/>
            <a:ext cx="1291932" cy="1291928"/>
          </a:xfrm>
        </p:spPr>
      </p:pic>
      <p:pic>
        <p:nvPicPr>
          <p:cNvPr id="26" name="Picture Placeholder 25">
            <a:extLst>
              <a:ext uri="{FF2B5EF4-FFF2-40B4-BE49-F238E27FC236}">
                <a16:creationId xmlns:a16="http://schemas.microsoft.com/office/drawing/2014/main" id="{AD6161A5-5233-4EC9-AE0A-A05121D2C704}"/>
              </a:ext>
            </a:extLst>
          </p:cNvPr>
          <p:cNvPicPr>
            <a:picLocks noGrp="1" noChangeAspect="1"/>
          </p:cNvPicPr>
          <p:nvPr>
            <p:ph type="pic" sz="quarter" idx="52"/>
          </p:nvPr>
        </p:nvPicPr>
        <p:blipFill rotWithShape="1">
          <a:blip r:embed="rId8" cstate="screen">
            <a:extLst>
              <a:ext uri="{28A0092B-C50C-407E-A947-70E740481C1C}">
                <a14:useLocalDpi xmlns:a14="http://schemas.microsoft.com/office/drawing/2010/main"/>
              </a:ext>
              <a:ext uri="{96DAC541-7B7A-43D3-8B79-37D633B846F1}">
                <asvg:svgBlip xmlns:asvg="http://schemas.microsoft.com/office/drawing/2016/SVG/main" r:embed="rId9"/>
              </a:ext>
            </a:extLst>
          </a:blip>
          <a:srcRect l="-15326" t="-17078" r="-18830" b="-17078"/>
          <a:stretch/>
        </p:blipFill>
        <p:spPr>
          <a:xfrm>
            <a:off x="5019036" y="1814662"/>
            <a:ext cx="1291932" cy="1291928"/>
          </a:xfrm>
        </p:spPr>
      </p:pic>
      <p:pic>
        <p:nvPicPr>
          <p:cNvPr id="28" name="Picture Placeholder 27">
            <a:extLst>
              <a:ext uri="{FF2B5EF4-FFF2-40B4-BE49-F238E27FC236}">
                <a16:creationId xmlns:a16="http://schemas.microsoft.com/office/drawing/2014/main" id="{36DB0389-4874-8EA7-5784-54B591BEC36B}"/>
              </a:ext>
            </a:extLst>
          </p:cNvPr>
          <p:cNvPicPr>
            <a:picLocks noGrp="1" noChangeAspect="1"/>
          </p:cNvPicPr>
          <p:nvPr>
            <p:ph type="pic" sz="quarter" idx="53"/>
          </p:nvPr>
        </p:nvPicPr>
        <p:blipFill rotWithShape="1">
          <a:blip r:embed="rId10" cstate="screen">
            <a:extLst>
              <a:ext uri="{28A0092B-C50C-407E-A947-70E740481C1C}">
                <a14:useLocalDpi xmlns:a14="http://schemas.microsoft.com/office/drawing/2010/main"/>
              </a:ext>
              <a:ext uri="{96DAC541-7B7A-43D3-8B79-37D633B846F1}">
                <asvg:svgBlip xmlns:asvg="http://schemas.microsoft.com/office/drawing/2016/SVG/main" r:embed="rId11"/>
              </a:ext>
            </a:extLst>
          </a:blip>
          <a:srcRect l="-19806" t="-19806" r="-19806" b="-19806"/>
          <a:stretch/>
        </p:blipFill>
        <p:spPr>
          <a:xfrm>
            <a:off x="6956047" y="1814662"/>
            <a:ext cx="1291932" cy="1291928"/>
          </a:xfrm>
        </p:spPr>
      </p:pic>
      <p:sp>
        <p:nvSpPr>
          <p:cNvPr id="10" name="Text Placeholder 9">
            <a:extLst>
              <a:ext uri="{FF2B5EF4-FFF2-40B4-BE49-F238E27FC236}">
                <a16:creationId xmlns:a16="http://schemas.microsoft.com/office/drawing/2014/main" id="{4FD4821C-6805-1BA5-D141-8B1A27D30D5F}"/>
              </a:ext>
            </a:extLst>
          </p:cNvPr>
          <p:cNvSpPr>
            <a:spLocks noGrp="1"/>
          </p:cNvSpPr>
          <p:nvPr>
            <p:ph type="body" sz="quarter" idx="13"/>
          </p:nvPr>
        </p:nvSpPr>
        <p:spPr>
          <a:xfrm>
            <a:off x="465438" y="4863844"/>
            <a:ext cx="2779713" cy="114815"/>
          </a:xfrm>
        </p:spPr>
        <p:txBody>
          <a:bodyPr/>
          <a:lstStyle/>
          <a:p>
            <a:r>
              <a:rPr lang="en-US" dirty="0"/>
              <a:t>Photo by Andrew Simms, NREL 73714</a:t>
            </a:r>
          </a:p>
        </p:txBody>
      </p:sp>
      <p:sp>
        <p:nvSpPr>
          <p:cNvPr id="13" name="Text Placeholder 12">
            <a:extLst>
              <a:ext uri="{FF2B5EF4-FFF2-40B4-BE49-F238E27FC236}">
                <a16:creationId xmlns:a16="http://schemas.microsoft.com/office/drawing/2014/main" id="{E0180758-31F7-1F18-E843-D50CC5A130AA}"/>
              </a:ext>
            </a:extLst>
          </p:cNvPr>
          <p:cNvSpPr>
            <a:spLocks noGrp="1"/>
          </p:cNvSpPr>
          <p:nvPr>
            <p:ph type="body" sz="quarter" idx="45"/>
          </p:nvPr>
        </p:nvSpPr>
        <p:spPr>
          <a:xfrm>
            <a:off x="6936018" y="3838584"/>
            <a:ext cx="1336675" cy="570668"/>
          </a:xfrm>
        </p:spPr>
        <p:txBody>
          <a:bodyPr>
            <a:noAutofit/>
          </a:bodyPr>
          <a:lstStyle/>
          <a:p>
            <a:pPr marL="171450" indent="-80010" algn="l">
              <a:buFont typeface="Arial" panose="020B0604020202020204" pitchFamily="34" charset="0"/>
              <a:buChar char="•"/>
            </a:pPr>
            <a:r>
              <a:rPr lang="en-US" dirty="0"/>
              <a:t>Energy Security and Resilience</a:t>
            </a:r>
          </a:p>
          <a:p>
            <a:pPr marL="171450" indent="-80010" algn="l">
              <a:buFont typeface="Arial" panose="020B0604020202020204" pitchFamily="34" charset="0"/>
              <a:buChar char="•"/>
            </a:pPr>
            <a:r>
              <a:rPr lang="en-US" dirty="0"/>
              <a:t>Grid Modernization</a:t>
            </a:r>
          </a:p>
          <a:p>
            <a:pPr marL="171450" indent="-80010" algn="l">
              <a:buFont typeface="Arial" panose="020B0604020202020204" pitchFamily="34" charset="0"/>
              <a:buChar char="•"/>
            </a:pPr>
            <a:r>
              <a:rPr lang="en-US" dirty="0"/>
              <a:t>Integrated Energy Solutions</a:t>
            </a:r>
          </a:p>
          <a:p>
            <a:pPr marL="171450" indent="-80010" algn="l">
              <a:buFont typeface="Arial" panose="020B0604020202020204" pitchFamily="34" charset="0"/>
              <a:buChar char="•"/>
            </a:pPr>
            <a:endParaRPr lang="en-US" dirty="0"/>
          </a:p>
          <a:p>
            <a:pPr marL="171450" indent="-80010" algn="l">
              <a:buFont typeface="Arial" panose="020B0604020202020204" pitchFamily="34" charset="0"/>
              <a:buChar char="•"/>
            </a:pPr>
            <a:endParaRPr lang="en-US" dirty="0"/>
          </a:p>
        </p:txBody>
      </p:sp>
      <p:sp>
        <p:nvSpPr>
          <p:cNvPr id="14" name="Text Placeholder 13">
            <a:extLst>
              <a:ext uri="{FF2B5EF4-FFF2-40B4-BE49-F238E27FC236}">
                <a16:creationId xmlns:a16="http://schemas.microsoft.com/office/drawing/2014/main" id="{A0B9495E-A434-8475-B719-F0289EAEB649}"/>
              </a:ext>
            </a:extLst>
          </p:cNvPr>
          <p:cNvSpPr>
            <a:spLocks noGrp="1"/>
          </p:cNvSpPr>
          <p:nvPr>
            <p:ph type="body" sz="quarter" idx="46"/>
          </p:nvPr>
        </p:nvSpPr>
        <p:spPr>
          <a:xfrm>
            <a:off x="6818062" y="3242473"/>
            <a:ext cx="1567901" cy="326535"/>
          </a:xfrm>
        </p:spPr>
        <p:txBody>
          <a:bodyPr>
            <a:noAutofit/>
          </a:bodyPr>
          <a:lstStyle/>
          <a:p>
            <a:r>
              <a:rPr lang="en-US" dirty="0"/>
              <a:t>Energy Systems</a:t>
            </a:r>
            <a:br>
              <a:rPr lang="en-US" dirty="0"/>
            </a:br>
            <a:r>
              <a:rPr lang="en-US" dirty="0"/>
              <a:t>Integration</a:t>
            </a:r>
          </a:p>
          <a:p>
            <a:endParaRPr lang="en-US" dirty="0"/>
          </a:p>
        </p:txBody>
      </p:sp>
      <p:sp>
        <p:nvSpPr>
          <p:cNvPr id="15" name="Text Placeholder 14">
            <a:extLst>
              <a:ext uri="{FF2B5EF4-FFF2-40B4-BE49-F238E27FC236}">
                <a16:creationId xmlns:a16="http://schemas.microsoft.com/office/drawing/2014/main" id="{D7041E35-E624-42B7-1966-FBD0281E2C31}"/>
              </a:ext>
            </a:extLst>
          </p:cNvPr>
          <p:cNvSpPr>
            <a:spLocks noGrp="1"/>
          </p:cNvSpPr>
          <p:nvPr>
            <p:ph type="body" sz="quarter" idx="43"/>
          </p:nvPr>
        </p:nvSpPr>
        <p:spPr>
          <a:xfrm>
            <a:off x="5024143" y="3838584"/>
            <a:ext cx="1336675" cy="570668"/>
          </a:xfrm>
        </p:spPr>
        <p:txBody>
          <a:bodyPr>
            <a:noAutofit/>
          </a:bodyPr>
          <a:lstStyle/>
          <a:p>
            <a:pPr marL="171450" indent="-80010" algn="l">
              <a:buFont typeface="Arial" panose="020B0604020202020204" pitchFamily="34" charset="0"/>
              <a:buChar char="•"/>
            </a:pPr>
            <a:r>
              <a:rPr lang="en-US" dirty="0"/>
              <a:t>Advanced Manufacturing</a:t>
            </a:r>
          </a:p>
          <a:p>
            <a:pPr marL="171450" indent="-80010" algn="l">
              <a:buFont typeface="Arial" panose="020B0604020202020204" pitchFamily="34" charset="0"/>
              <a:buChar char="•"/>
            </a:pPr>
            <a:r>
              <a:rPr lang="en-US" dirty="0"/>
              <a:t>Buildings</a:t>
            </a:r>
          </a:p>
          <a:p>
            <a:pPr marL="171450" indent="-80010" algn="l">
              <a:buFont typeface="Arial" panose="020B0604020202020204" pitchFamily="34" charset="0"/>
              <a:buChar char="•"/>
            </a:pPr>
            <a:r>
              <a:rPr lang="en-US" dirty="0"/>
              <a:t>State, Local, and Tribal Governments</a:t>
            </a:r>
          </a:p>
          <a:p>
            <a:pPr marL="171450" indent="-80010" algn="l">
              <a:buFont typeface="Arial" panose="020B0604020202020204" pitchFamily="34" charset="0"/>
              <a:buChar char="•"/>
            </a:pPr>
            <a:endParaRPr lang="en-US" dirty="0"/>
          </a:p>
        </p:txBody>
      </p:sp>
      <p:sp>
        <p:nvSpPr>
          <p:cNvPr id="16" name="Text Placeholder 15">
            <a:extLst>
              <a:ext uri="{FF2B5EF4-FFF2-40B4-BE49-F238E27FC236}">
                <a16:creationId xmlns:a16="http://schemas.microsoft.com/office/drawing/2014/main" id="{138FF538-79AE-C6E8-8F9A-F79A6FB07DDF}"/>
              </a:ext>
            </a:extLst>
          </p:cNvPr>
          <p:cNvSpPr>
            <a:spLocks noGrp="1"/>
          </p:cNvSpPr>
          <p:nvPr>
            <p:ph type="body" sz="quarter" idx="44"/>
          </p:nvPr>
        </p:nvSpPr>
        <p:spPr>
          <a:xfrm>
            <a:off x="5024144" y="3242473"/>
            <a:ext cx="1336675" cy="326535"/>
          </a:xfrm>
        </p:spPr>
        <p:txBody>
          <a:bodyPr>
            <a:noAutofit/>
          </a:bodyPr>
          <a:lstStyle/>
          <a:p>
            <a:r>
              <a:rPr lang="en-US" dirty="0"/>
              <a:t>Energy</a:t>
            </a:r>
            <a:br>
              <a:rPr lang="en-US" dirty="0"/>
            </a:br>
            <a:r>
              <a:rPr lang="en-US" dirty="0"/>
              <a:t>Efficiency</a:t>
            </a:r>
          </a:p>
          <a:p>
            <a:endParaRPr lang="en-US" dirty="0"/>
          </a:p>
        </p:txBody>
      </p:sp>
      <p:sp>
        <p:nvSpPr>
          <p:cNvPr id="17" name="Text Placeholder 16">
            <a:extLst>
              <a:ext uri="{FF2B5EF4-FFF2-40B4-BE49-F238E27FC236}">
                <a16:creationId xmlns:a16="http://schemas.microsoft.com/office/drawing/2014/main" id="{1DEA04D7-2024-0DB0-45C7-0F24796B4C0B}"/>
              </a:ext>
            </a:extLst>
          </p:cNvPr>
          <p:cNvSpPr>
            <a:spLocks noGrp="1"/>
          </p:cNvSpPr>
          <p:nvPr>
            <p:ph type="body" sz="quarter" idx="41"/>
          </p:nvPr>
        </p:nvSpPr>
        <p:spPr>
          <a:xfrm>
            <a:off x="2959090" y="3838584"/>
            <a:ext cx="1336675" cy="570668"/>
          </a:xfrm>
        </p:spPr>
        <p:txBody>
          <a:bodyPr>
            <a:noAutofit/>
          </a:bodyPr>
          <a:lstStyle/>
          <a:p>
            <a:pPr marL="171450" indent="-80010" algn="l">
              <a:buFont typeface="Arial" panose="020B0604020202020204" pitchFamily="34" charset="0"/>
              <a:buChar char="•"/>
            </a:pPr>
            <a:r>
              <a:rPr lang="en-US" dirty="0"/>
              <a:t>Bioenergy</a:t>
            </a:r>
          </a:p>
          <a:p>
            <a:pPr marL="171450" indent="-80010" algn="l">
              <a:buFont typeface="Arial" panose="020B0604020202020204" pitchFamily="34" charset="0"/>
              <a:buChar char="•"/>
            </a:pPr>
            <a:r>
              <a:rPr lang="en-US" dirty="0"/>
              <a:t>Hydrogen and Fuel Cells</a:t>
            </a:r>
          </a:p>
          <a:p>
            <a:pPr marL="171450" indent="-80010" algn="l">
              <a:buFont typeface="Arial" panose="020B0604020202020204" pitchFamily="34" charset="0"/>
              <a:buChar char="•"/>
            </a:pPr>
            <a:r>
              <a:rPr lang="en-US" dirty="0"/>
              <a:t>Transportation and Mobility</a:t>
            </a:r>
          </a:p>
          <a:p>
            <a:pPr marL="171450" indent="-80010" algn="l">
              <a:buFont typeface="Arial" panose="020B0604020202020204" pitchFamily="34" charset="0"/>
              <a:buChar char="•"/>
            </a:pPr>
            <a:endParaRPr lang="en-US" dirty="0"/>
          </a:p>
        </p:txBody>
      </p:sp>
      <p:sp>
        <p:nvSpPr>
          <p:cNvPr id="18" name="Text Placeholder 17">
            <a:extLst>
              <a:ext uri="{FF2B5EF4-FFF2-40B4-BE49-F238E27FC236}">
                <a16:creationId xmlns:a16="http://schemas.microsoft.com/office/drawing/2014/main" id="{D4B20AAD-6D3F-5564-2B46-98A23A9DAA64}"/>
              </a:ext>
            </a:extLst>
          </p:cNvPr>
          <p:cNvSpPr>
            <a:spLocks noGrp="1"/>
          </p:cNvSpPr>
          <p:nvPr>
            <p:ph type="body" sz="quarter" idx="42"/>
          </p:nvPr>
        </p:nvSpPr>
        <p:spPr>
          <a:xfrm>
            <a:off x="2938301" y="3242473"/>
            <a:ext cx="1422995" cy="326535"/>
          </a:xfrm>
        </p:spPr>
        <p:txBody>
          <a:bodyPr>
            <a:noAutofit/>
          </a:bodyPr>
          <a:lstStyle/>
          <a:p>
            <a:r>
              <a:rPr lang="en-US" dirty="0"/>
              <a:t>Sustainable Transportation</a:t>
            </a:r>
          </a:p>
          <a:p>
            <a:endParaRPr lang="en-US" dirty="0"/>
          </a:p>
        </p:txBody>
      </p:sp>
      <p:sp>
        <p:nvSpPr>
          <p:cNvPr id="19" name="Text Placeholder 18">
            <a:extLst>
              <a:ext uri="{FF2B5EF4-FFF2-40B4-BE49-F238E27FC236}">
                <a16:creationId xmlns:a16="http://schemas.microsoft.com/office/drawing/2014/main" id="{328F751A-F03D-6CC2-876D-535EF9BE1E66}"/>
              </a:ext>
            </a:extLst>
          </p:cNvPr>
          <p:cNvSpPr>
            <a:spLocks noGrp="1"/>
          </p:cNvSpPr>
          <p:nvPr>
            <p:ph type="body" sz="quarter" idx="10"/>
          </p:nvPr>
        </p:nvSpPr>
        <p:spPr>
          <a:xfrm>
            <a:off x="1022079" y="3242473"/>
            <a:ext cx="1336675" cy="326535"/>
          </a:xfrm>
        </p:spPr>
        <p:txBody>
          <a:bodyPr/>
          <a:lstStyle/>
          <a:p>
            <a:r>
              <a:rPr lang="en-US" dirty="0"/>
              <a:t>Renewable</a:t>
            </a:r>
            <a:br>
              <a:rPr lang="en-US" dirty="0"/>
            </a:br>
            <a:r>
              <a:rPr lang="en-US" dirty="0"/>
              <a:t>Power</a:t>
            </a:r>
          </a:p>
          <a:p>
            <a:endParaRPr lang="en-US" dirty="0"/>
          </a:p>
        </p:txBody>
      </p:sp>
      <p:sp>
        <p:nvSpPr>
          <p:cNvPr id="20" name="Text Placeholder 19">
            <a:extLst>
              <a:ext uri="{FF2B5EF4-FFF2-40B4-BE49-F238E27FC236}">
                <a16:creationId xmlns:a16="http://schemas.microsoft.com/office/drawing/2014/main" id="{389D556B-1738-5097-F325-39754A157321}"/>
              </a:ext>
            </a:extLst>
          </p:cNvPr>
          <p:cNvSpPr>
            <a:spLocks noGrp="1"/>
          </p:cNvSpPr>
          <p:nvPr>
            <p:ph type="body" sz="quarter" idx="12"/>
          </p:nvPr>
        </p:nvSpPr>
        <p:spPr>
          <a:xfrm>
            <a:off x="1266668" y="3838585"/>
            <a:ext cx="1092085" cy="570668"/>
          </a:xfrm>
        </p:spPr>
        <p:txBody>
          <a:bodyPr/>
          <a:lstStyle/>
          <a:p>
            <a:pPr marL="171450" indent="-80010" algn="l">
              <a:buFont typeface="Arial" panose="020B0604020202020204" pitchFamily="34" charset="0"/>
              <a:buChar char="•"/>
            </a:pPr>
            <a:r>
              <a:rPr lang="en-US" dirty="0"/>
              <a:t>Solar</a:t>
            </a:r>
          </a:p>
          <a:p>
            <a:pPr marL="171450" indent="-80010" algn="l">
              <a:buFont typeface="Arial" panose="020B0604020202020204" pitchFamily="34" charset="0"/>
              <a:buChar char="•"/>
            </a:pPr>
            <a:r>
              <a:rPr lang="en-US" dirty="0"/>
              <a:t>Wind </a:t>
            </a:r>
          </a:p>
          <a:p>
            <a:pPr marL="171450" indent="-80010" algn="l">
              <a:buFont typeface="Arial" panose="020B0604020202020204" pitchFamily="34" charset="0"/>
              <a:buChar char="•"/>
            </a:pPr>
            <a:r>
              <a:rPr lang="en-US" dirty="0"/>
              <a:t>Water</a:t>
            </a:r>
          </a:p>
          <a:p>
            <a:pPr marL="171450" indent="-80010" algn="l">
              <a:buFont typeface="Arial" panose="020B0604020202020204" pitchFamily="34" charset="0"/>
              <a:buChar char="•"/>
            </a:pPr>
            <a:r>
              <a:rPr lang="en-US" dirty="0"/>
              <a:t>Geothermal</a:t>
            </a:r>
          </a:p>
          <a:p>
            <a:pPr marL="171450" indent="-80010" algn="l">
              <a:buFont typeface="Arial" panose="020B0604020202020204" pitchFamily="34" charset="0"/>
              <a:buChar char="•"/>
            </a:pPr>
            <a:endParaRPr lang="en-US" dirty="0"/>
          </a:p>
        </p:txBody>
      </p:sp>
      <p:sp>
        <p:nvSpPr>
          <p:cNvPr id="2" name="TextBox 1">
            <a:extLst>
              <a:ext uri="{FF2B5EF4-FFF2-40B4-BE49-F238E27FC236}">
                <a16:creationId xmlns:a16="http://schemas.microsoft.com/office/drawing/2014/main" id="{13308029-FF55-A676-0B09-0685D1DB4BA2}"/>
              </a:ext>
            </a:extLst>
          </p:cNvPr>
          <p:cNvSpPr txBox="1"/>
          <p:nvPr/>
        </p:nvSpPr>
        <p:spPr>
          <a:xfrm>
            <a:off x="3817095" y="0"/>
            <a:ext cx="3000967" cy="1754326"/>
          </a:xfrm>
          <a:prstGeom prst="rect">
            <a:avLst/>
          </a:prstGeom>
          <a:solidFill>
            <a:srgbClr val="FFFF00"/>
          </a:solidFill>
        </p:spPr>
        <p:txBody>
          <a:bodyPr wrap="square" rtlCol="0">
            <a:spAutoFit/>
          </a:bodyPr>
          <a:lstStyle/>
          <a:p>
            <a:r>
              <a:rPr lang="en-US" b="1" dirty="0">
                <a:solidFill>
                  <a:srgbClr val="2225FF"/>
                </a:solidFill>
              </a:rPr>
              <a:t>Workforce</a:t>
            </a:r>
            <a:r>
              <a:rPr lang="en-US" dirty="0"/>
              <a:t> 3400</a:t>
            </a:r>
          </a:p>
          <a:p>
            <a:endParaRPr lang="en-US" dirty="0"/>
          </a:p>
          <a:p>
            <a:r>
              <a:rPr lang="en-US" dirty="0"/>
              <a:t>1000 </a:t>
            </a:r>
            <a:r>
              <a:rPr lang="en-US" b="1" dirty="0">
                <a:solidFill>
                  <a:srgbClr val="2225FF"/>
                </a:solidFill>
              </a:rPr>
              <a:t>Partnerships</a:t>
            </a:r>
            <a:r>
              <a:rPr lang="en-US" dirty="0"/>
              <a:t> (industry Academia Govts.)</a:t>
            </a:r>
          </a:p>
          <a:p>
            <a:endParaRPr lang="en-US" dirty="0"/>
          </a:p>
          <a:p>
            <a:r>
              <a:rPr lang="en-US" dirty="0"/>
              <a:t>3 </a:t>
            </a:r>
            <a:r>
              <a:rPr lang="en-US" b="1" dirty="0">
                <a:solidFill>
                  <a:srgbClr val="2225FF"/>
                </a:solidFill>
              </a:rPr>
              <a:t>campuses </a:t>
            </a:r>
          </a:p>
        </p:txBody>
      </p:sp>
    </p:spTree>
    <p:extLst>
      <p:ext uri="{BB962C8B-B14F-4D97-AF65-F5344CB8AC3E}">
        <p14:creationId xmlns:p14="http://schemas.microsoft.com/office/powerpoint/2010/main" val="6389375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11E9A2E-22F0-2B9E-9161-A4610336D53B}"/>
              </a:ext>
            </a:extLst>
          </p:cNvPr>
          <p:cNvSpPr>
            <a:spLocks noGrp="1"/>
          </p:cNvSpPr>
          <p:nvPr>
            <p:ph type="title"/>
          </p:nvPr>
        </p:nvSpPr>
        <p:spPr>
          <a:xfrm>
            <a:off x="231265" y="4356878"/>
            <a:ext cx="8526655" cy="448409"/>
          </a:xfrm>
        </p:spPr>
        <p:txBody>
          <a:bodyPr/>
          <a:lstStyle/>
          <a:p>
            <a:r>
              <a:rPr lang="en-US" dirty="0"/>
              <a:t>Addressing the Challenge: NREL’s Three Critical Objectives</a:t>
            </a:r>
          </a:p>
        </p:txBody>
      </p:sp>
      <p:grpSp>
        <p:nvGrpSpPr>
          <p:cNvPr id="54" name="Group 53">
            <a:extLst>
              <a:ext uri="{FF2B5EF4-FFF2-40B4-BE49-F238E27FC236}">
                <a16:creationId xmlns:a16="http://schemas.microsoft.com/office/drawing/2014/main" id="{38849217-04B4-2E61-3661-60AAAED00113}"/>
              </a:ext>
            </a:extLst>
          </p:cNvPr>
          <p:cNvGrpSpPr/>
          <p:nvPr/>
        </p:nvGrpSpPr>
        <p:grpSpPr>
          <a:xfrm>
            <a:off x="132702" y="176228"/>
            <a:ext cx="2941202" cy="3849967"/>
            <a:chOff x="132702" y="232935"/>
            <a:chExt cx="2941202" cy="3849967"/>
          </a:xfrm>
        </p:grpSpPr>
        <p:sp>
          <p:nvSpPr>
            <p:cNvPr id="23" name="Text Placeholder 19">
              <a:extLst>
                <a:ext uri="{FF2B5EF4-FFF2-40B4-BE49-F238E27FC236}">
                  <a16:creationId xmlns:a16="http://schemas.microsoft.com/office/drawing/2014/main" id="{D2849282-B141-AE07-3F31-6EF79FD381AE}"/>
                </a:ext>
              </a:extLst>
            </p:cNvPr>
            <p:cNvSpPr txBox="1">
              <a:spLocks/>
            </p:cNvSpPr>
            <p:nvPr/>
          </p:nvSpPr>
          <p:spPr>
            <a:xfrm>
              <a:off x="132702" y="232935"/>
              <a:ext cx="2941202" cy="582445"/>
            </a:xfrm>
            <a:prstGeom prst="rect">
              <a:avLst/>
            </a:prstGeom>
            <a:noFill/>
            <a:effectLst/>
          </p:spPr>
          <p:txBody>
            <a:bodyPr/>
            <a:lstStyle>
              <a:lvl1pPr marL="342900" indent="-342900" algn="l" defTabSz="457200" rtl="0" eaLnBrk="1" latinLnBrk="0" hangingPunct="1">
                <a:spcBef>
                  <a:spcPct val="20000"/>
                </a:spcBef>
                <a:buFont typeface="Arial"/>
                <a:buChar char="•"/>
                <a:defRPr sz="24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4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2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1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ct val="80000"/>
                </a:lnSpc>
                <a:spcBef>
                  <a:spcPts val="0"/>
                </a:spcBef>
                <a:buNone/>
              </a:pPr>
              <a:r>
                <a:rPr lang="en-US" sz="1600" b="1" dirty="0">
                  <a:solidFill>
                    <a:srgbClr val="333333"/>
                  </a:solidFill>
                </a:rPr>
                <a:t>Integrated Energy </a:t>
              </a:r>
            </a:p>
            <a:p>
              <a:pPr marL="0" indent="0">
                <a:lnSpc>
                  <a:spcPct val="80000"/>
                </a:lnSpc>
                <a:spcBef>
                  <a:spcPts val="0"/>
                </a:spcBef>
                <a:buNone/>
              </a:pPr>
              <a:r>
                <a:rPr lang="en-US" sz="1600" b="1" dirty="0">
                  <a:solidFill>
                    <a:srgbClr val="333333"/>
                  </a:solidFill>
                </a:rPr>
                <a:t>Pathways</a:t>
              </a:r>
            </a:p>
          </p:txBody>
        </p:sp>
        <p:sp>
          <p:nvSpPr>
            <p:cNvPr id="33" name="Rectangle 32">
              <a:extLst>
                <a:ext uri="{FF2B5EF4-FFF2-40B4-BE49-F238E27FC236}">
                  <a16:creationId xmlns:a16="http://schemas.microsoft.com/office/drawing/2014/main" id="{72381AB2-8EDE-100C-4D33-C4CA65D08D06}"/>
                </a:ext>
              </a:extLst>
            </p:cNvPr>
            <p:cNvSpPr/>
            <p:nvPr/>
          </p:nvSpPr>
          <p:spPr>
            <a:xfrm>
              <a:off x="234440" y="2417045"/>
              <a:ext cx="2744076" cy="1665857"/>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lIns="274320" tIns="91440" rIns="274320" bIns="91440" rtlCol="0" anchor="t" anchorCtr="0"/>
            <a:lstStyle/>
            <a:p>
              <a:pPr marL="0" lvl="1" indent="0">
                <a:spcAft>
                  <a:spcPts val="200"/>
                </a:spcAft>
                <a:buFont typeface="Arial"/>
                <a:buNone/>
              </a:pPr>
              <a:r>
                <a:rPr lang="en-US" sz="1200" dirty="0">
                  <a:solidFill>
                    <a:schemeClr val="tx1"/>
                  </a:solidFill>
                </a:rPr>
                <a:t>Develop the foundational knowledge and technologies to </a:t>
              </a:r>
              <a:r>
                <a:rPr lang="en-US" sz="1200" b="1" dirty="0">
                  <a:solidFill>
                    <a:schemeClr val="tx1"/>
                  </a:solidFill>
                </a:rPr>
                <a:t>optimize the integration of renewables, buildings, industry, energy storage, and transportation</a:t>
              </a:r>
              <a:r>
                <a:rPr lang="en-US" sz="1200" dirty="0">
                  <a:solidFill>
                    <a:schemeClr val="tx1"/>
                  </a:solidFill>
                </a:rPr>
                <a:t>—modernizing our energy systems and ensuring a secure and resilient grid.</a:t>
              </a:r>
              <a:endParaRPr lang="en-US" sz="1200" b="1" dirty="0">
                <a:solidFill>
                  <a:schemeClr val="tx1"/>
                </a:solidFill>
              </a:endParaRPr>
            </a:p>
            <a:p>
              <a:pPr marL="0" lvl="1" indent="0">
                <a:spcAft>
                  <a:spcPts val="200"/>
                </a:spcAft>
                <a:buFont typeface="Arial"/>
                <a:buNone/>
              </a:pPr>
              <a:endParaRPr lang="en-US" sz="1200" dirty="0">
                <a:solidFill>
                  <a:schemeClr val="tx1"/>
                </a:solidFill>
              </a:endParaRPr>
            </a:p>
          </p:txBody>
        </p:sp>
        <p:pic>
          <p:nvPicPr>
            <p:cNvPr id="11" name="Picture 10">
              <a:extLst>
                <a:ext uri="{FF2B5EF4-FFF2-40B4-BE49-F238E27FC236}">
                  <a16:creationId xmlns:a16="http://schemas.microsoft.com/office/drawing/2014/main" id="{3278EFC1-07AE-5A36-A9A8-9ECB19D1833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1167" t="-791" r="4236" b="-1"/>
            <a:stretch/>
          </p:blipFill>
          <p:spPr>
            <a:xfrm>
              <a:off x="234441" y="751204"/>
              <a:ext cx="2744075" cy="1665857"/>
            </a:xfrm>
            <a:prstGeom prst="rect">
              <a:avLst/>
            </a:prstGeom>
          </p:spPr>
        </p:pic>
        <p:cxnSp>
          <p:nvCxnSpPr>
            <p:cNvPr id="46" name="Straight Connector 45">
              <a:extLst>
                <a:ext uri="{FF2B5EF4-FFF2-40B4-BE49-F238E27FC236}">
                  <a16:creationId xmlns:a16="http://schemas.microsoft.com/office/drawing/2014/main" id="{552EF4DA-CA39-EDF3-F5EA-629132839D26}"/>
                </a:ext>
              </a:extLst>
            </p:cNvPr>
            <p:cNvCxnSpPr>
              <a:cxnSpLocks/>
            </p:cNvCxnSpPr>
            <p:nvPr/>
          </p:nvCxnSpPr>
          <p:spPr>
            <a:xfrm>
              <a:off x="231265" y="2409070"/>
              <a:ext cx="2747251" cy="0"/>
            </a:xfrm>
            <a:prstGeom prst="line">
              <a:avLst/>
            </a:prstGeom>
            <a:ln w="57150">
              <a:solidFill>
                <a:schemeClr val="bg2"/>
              </a:solidFill>
            </a:ln>
            <a:effectLst/>
          </p:spPr>
          <p:style>
            <a:lnRef idx="2">
              <a:schemeClr val="accent1"/>
            </a:lnRef>
            <a:fillRef idx="0">
              <a:schemeClr val="accent1"/>
            </a:fillRef>
            <a:effectRef idx="1">
              <a:schemeClr val="accent1"/>
            </a:effectRef>
            <a:fontRef idx="minor">
              <a:schemeClr val="tx1"/>
            </a:fontRef>
          </p:style>
        </p:cxnSp>
      </p:grpSp>
      <p:grpSp>
        <p:nvGrpSpPr>
          <p:cNvPr id="55" name="Group 54">
            <a:extLst>
              <a:ext uri="{FF2B5EF4-FFF2-40B4-BE49-F238E27FC236}">
                <a16:creationId xmlns:a16="http://schemas.microsoft.com/office/drawing/2014/main" id="{0E49B4BA-F646-B239-6768-4EC5904B2F17}"/>
              </a:ext>
            </a:extLst>
          </p:cNvPr>
          <p:cNvGrpSpPr/>
          <p:nvPr/>
        </p:nvGrpSpPr>
        <p:grpSpPr>
          <a:xfrm>
            <a:off x="3128896" y="176229"/>
            <a:ext cx="2941202" cy="3849966"/>
            <a:chOff x="3128896" y="232936"/>
            <a:chExt cx="2941202" cy="3849966"/>
          </a:xfrm>
        </p:grpSpPr>
        <p:sp>
          <p:nvSpPr>
            <p:cNvPr id="25" name="Text Placeholder 19">
              <a:extLst>
                <a:ext uri="{FF2B5EF4-FFF2-40B4-BE49-F238E27FC236}">
                  <a16:creationId xmlns:a16="http://schemas.microsoft.com/office/drawing/2014/main" id="{F21F7D5B-7B45-BBEA-D6FE-02AEC13E8CA2}"/>
                </a:ext>
              </a:extLst>
            </p:cNvPr>
            <p:cNvSpPr txBox="1">
              <a:spLocks/>
            </p:cNvSpPr>
            <p:nvPr/>
          </p:nvSpPr>
          <p:spPr>
            <a:xfrm>
              <a:off x="3128896" y="232936"/>
              <a:ext cx="2941202" cy="582445"/>
            </a:xfrm>
            <a:prstGeom prst="rect">
              <a:avLst/>
            </a:prstGeom>
            <a:noFill/>
            <a:effectLst/>
          </p:spPr>
          <p:txBody>
            <a:bodyPr/>
            <a:lstStyle>
              <a:lvl1pPr marL="342900" indent="-342900" algn="l" defTabSz="457200" rtl="0" eaLnBrk="1" latinLnBrk="0" hangingPunct="1">
                <a:spcBef>
                  <a:spcPct val="20000"/>
                </a:spcBef>
                <a:buFont typeface="Arial"/>
                <a:buChar char="•"/>
                <a:defRPr sz="24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4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2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1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ct val="80000"/>
                </a:lnSpc>
                <a:spcBef>
                  <a:spcPts val="0"/>
                </a:spcBef>
                <a:buNone/>
              </a:pPr>
              <a:r>
                <a:rPr lang="en-US" sz="1600" b="1" dirty="0">
                  <a:solidFill>
                    <a:srgbClr val="333333"/>
                  </a:solidFill>
                </a:rPr>
                <a:t>Electrons to </a:t>
              </a:r>
            </a:p>
            <a:p>
              <a:pPr marL="0" indent="0">
                <a:lnSpc>
                  <a:spcPct val="80000"/>
                </a:lnSpc>
                <a:spcBef>
                  <a:spcPts val="0"/>
                </a:spcBef>
                <a:buNone/>
              </a:pPr>
              <a:r>
                <a:rPr lang="en-US" sz="1600" b="1" dirty="0">
                  <a:solidFill>
                    <a:srgbClr val="333333"/>
                  </a:solidFill>
                </a:rPr>
                <a:t>Molecules</a:t>
              </a:r>
            </a:p>
          </p:txBody>
        </p:sp>
        <p:sp>
          <p:nvSpPr>
            <p:cNvPr id="34" name="Rectangle 33">
              <a:extLst>
                <a:ext uri="{FF2B5EF4-FFF2-40B4-BE49-F238E27FC236}">
                  <a16:creationId xmlns:a16="http://schemas.microsoft.com/office/drawing/2014/main" id="{090C414B-5B22-EB41-E9C4-CF1F2F5B81BA}"/>
                </a:ext>
              </a:extLst>
            </p:cNvPr>
            <p:cNvSpPr/>
            <p:nvPr/>
          </p:nvSpPr>
          <p:spPr>
            <a:xfrm>
              <a:off x="3195329" y="2417045"/>
              <a:ext cx="2744076" cy="1665857"/>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lIns="274320" tIns="91440" rIns="457200" bIns="91440" rtlCol="0" anchor="t" anchorCtr="0"/>
            <a:lstStyle/>
            <a:p>
              <a:pPr algn="l"/>
              <a:r>
                <a:rPr lang="en-US" sz="1200" dirty="0">
                  <a:solidFill>
                    <a:schemeClr val="tx1"/>
                  </a:solidFill>
                </a:rPr>
                <a:t>The </a:t>
              </a:r>
              <a:r>
                <a:rPr lang="en-US" sz="1200" b="1" dirty="0">
                  <a:solidFill>
                    <a:schemeClr val="tx1"/>
                  </a:solidFill>
                </a:rPr>
                <a:t>conversion of electricity and small waste gases </a:t>
              </a:r>
              <a:r>
                <a:rPr lang="en-US" sz="1200" dirty="0">
                  <a:solidFill>
                    <a:schemeClr val="tx1"/>
                  </a:solidFill>
                </a:rPr>
                <a:t>(e.g., CO</a:t>
              </a:r>
              <a:r>
                <a:rPr lang="en-US" sz="1200" baseline="-25000" dirty="0">
                  <a:solidFill>
                    <a:schemeClr val="tx1"/>
                  </a:solidFill>
                </a:rPr>
                <a:t>2</a:t>
              </a:r>
              <a:r>
                <a:rPr lang="en-US" sz="1200" dirty="0">
                  <a:solidFill>
                    <a:schemeClr val="tx1"/>
                  </a:solidFill>
                </a:rPr>
                <a:t>, H</a:t>
              </a:r>
              <a:r>
                <a:rPr lang="en-US" sz="1200" baseline="-25000" dirty="0">
                  <a:solidFill>
                    <a:schemeClr val="tx1"/>
                  </a:solidFill>
                </a:rPr>
                <a:t>2</a:t>
              </a:r>
              <a:r>
                <a:rPr lang="en-US" sz="1200" dirty="0">
                  <a:solidFill>
                    <a:schemeClr val="tx1"/>
                  </a:solidFill>
                </a:rPr>
                <a:t>O, N</a:t>
              </a:r>
              <a:r>
                <a:rPr lang="en-US" sz="1200" baseline="-25000" dirty="0">
                  <a:solidFill>
                    <a:schemeClr val="tx1"/>
                  </a:solidFill>
                </a:rPr>
                <a:t>2</a:t>
              </a:r>
              <a:r>
                <a:rPr lang="en-US" sz="1200" dirty="0">
                  <a:solidFill>
                    <a:schemeClr val="tx1"/>
                  </a:solidFill>
                </a:rPr>
                <a:t>) into chemical bonds for the purposes of chemical, material, or fuel synthesis and/or energy storage.</a:t>
              </a:r>
            </a:p>
          </p:txBody>
        </p:sp>
        <p:pic>
          <p:nvPicPr>
            <p:cNvPr id="17" name="Picture 16">
              <a:extLst>
                <a:ext uri="{FF2B5EF4-FFF2-40B4-BE49-F238E27FC236}">
                  <a16:creationId xmlns:a16="http://schemas.microsoft.com/office/drawing/2014/main" id="{117B66F3-2892-9D1F-37A7-750F193F2D4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1686" r="4459"/>
            <a:stretch/>
          </p:blipFill>
          <p:spPr>
            <a:xfrm>
              <a:off x="3196797" y="751195"/>
              <a:ext cx="2744121" cy="1665857"/>
            </a:xfrm>
            <a:prstGeom prst="rect">
              <a:avLst/>
            </a:prstGeom>
          </p:spPr>
        </p:pic>
        <p:cxnSp>
          <p:nvCxnSpPr>
            <p:cNvPr id="49" name="Straight Connector 48">
              <a:extLst>
                <a:ext uri="{FF2B5EF4-FFF2-40B4-BE49-F238E27FC236}">
                  <a16:creationId xmlns:a16="http://schemas.microsoft.com/office/drawing/2014/main" id="{043B6ACD-FA2C-C373-77FE-07AD5811E05E}"/>
                </a:ext>
              </a:extLst>
            </p:cNvPr>
            <p:cNvCxnSpPr>
              <a:cxnSpLocks/>
            </p:cNvCxnSpPr>
            <p:nvPr/>
          </p:nvCxnSpPr>
          <p:spPr>
            <a:xfrm>
              <a:off x="3193466" y="2409070"/>
              <a:ext cx="2745939" cy="7975"/>
            </a:xfrm>
            <a:prstGeom prst="line">
              <a:avLst/>
            </a:prstGeom>
            <a:ln w="57150">
              <a:solidFill>
                <a:srgbClr val="D9531E"/>
              </a:solidFill>
            </a:ln>
            <a:effectLst/>
          </p:spPr>
          <p:style>
            <a:lnRef idx="2">
              <a:schemeClr val="accent1"/>
            </a:lnRef>
            <a:fillRef idx="0">
              <a:schemeClr val="accent1"/>
            </a:fillRef>
            <a:effectRef idx="1">
              <a:schemeClr val="accent1"/>
            </a:effectRef>
            <a:fontRef idx="minor">
              <a:schemeClr val="tx1"/>
            </a:fontRef>
          </p:style>
        </p:cxnSp>
      </p:grpSp>
      <p:grpSp>
        <p:nvGrpSpPr>
          <p:cNvPr id="56" name="Group 55">
            <a:extLst>
              <a:ext uri="{FF2B5EF4-FFF2-40B4-BE49-F238E27FC236}">
                <a16:creationId xmlns:a16="http://schemas.microsoft.com/office/drawing/2014/main" id="{7C8FC20B-BC8C-B8B8-ECAF-DD0C171D61EA}"/>
              </a:ext>
            </a:extLst>
          </p:cNvPr>
          <p:cNvGrpSpPr/>
          <p:nvPr/>
        </p:nvGrpSpPr>
        <p:grpSpPr>
          <a:xfrm>
            <a:off x="6125090" y="176230"/>
            <a:ext cx="4102521" cy="3849965"/>
            <a:chOff x="6125090" y="232937"/>
            <a:chExt cx="4102521" cy="3849965"/>
          </a:xfrm>
        </p:grpSpPr>
        <p:sp>
          <p:nvSpPr>
            <p:cNvPr id="24" name="Text Placeholder 19">
              <a:extLst>
                <a:ext uri="{FF2B5EF4-FFF2-40B4-BE49-F238E27FC236}">
                  <a16:creationId xmlns:a16="http://schemas.microsoft.com/office/drawing/2014/main" id="{90B428A5-6B0C-A3E1-CA9D-C5E1EB2B72CB}"/>
                </a:ext>
              </a:extLst>
            </p:cNvPr>
            <p:cNvSpPr txBox="1">
              <a:spLocks/>
            </p:cNvSpPr>
            <p:nvPr/>
          </p:nvSpPr>
          <p:spPr>
            <a:xfrm>
              <a:off x="6125090" y="232937"/>
              <a:ext cx="4102521" cy="582445"/>
            </a:xfrm>
            <a:prstGeom prst="rect">
              <a:avLst/>
            </a:prstGeom>
            <a:noFill/>
            <a:effectLst/>
          </p:spPr>
          <p:txBody>
            <a:bodyPr/>
            <a:lstStyle>
              <a:lvl1pPr marL="342900" indent="-342900" algn="l" defTabSz="457200" rtl="0" eaLnBrk="1" latinLnBrk="0" hangingPunct="1">
                <a:spcBef>
                  <a:spcPct val="20000"/>
                </a:spcBef>
                <a:buFont typeface="Arial"/>
                <a:buChar char="•"/>
                <a:defRPr sz="24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4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2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1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ct val="80000"/>
                </a:lnSpc>
                <a:spcBef>
                  <a:spcPts val="0"/>
                </a:spcBef>
                <a:buNone/>
              </a:pPr>
              <a:r>
                <a:rPr lang="en-US" sz="1600" b="1" dirty="0">
                  <a:solidFill>
                    <a:srgbClr val="333333"/>
                  </a:solidFill>
                </a:rPr>
                <a:t>Circular Economy for </a:t>
              </a:r>
              <a:br>
                <a:rPr lang="en-US" sz="1600" b="1" dirty="0">
                  <a:solidFill>
                    <a:srgbClr val="333333"/>
                  </a:solidFill>
                </a:rPr>
              </a:br>
              <a:r>
                <a:rPr lang="en-US" sz="1600" b="1" dirty="0">
                  <a:solidFill>
                    <a:srgbClr val="333333"/>
                  </a:solidFill>
                </a:rPr>
                <a:t>Energy Materials</a:t>
              </a:r>
            </a:p>
          </p:txBody>
        </p:sp>
        <p:sp>
          <p:nvSpPr>
            <p:cNvPr id="35" name="Rectangle 34">
              <a:extLst>
                <a:ext uri="{FF2B5EF4-FFF2-40B4-BE49-F238E27FC236}">
                  <a16:creationId xmlns:a16="http://schemas.microsoft.com/office/drawing/2014/main" id="{21A335D7-1278-9F08-EE64-432DC016F43A}"/>
                </a:ext>
              </a:extLst>
            </p:cNvPr>
            <p:cNvSpPr/>
            <p:nvPr/>
          </p:nvSpPr>
          <p:spPr>
            <a:xfrm>
              <a:off x="6162832" y="2417045"/>
              <a:ext cx="2744076" cy="1665857"/>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lIns="274320" tIns="91440" rIns="274320" bIns="91440" rtlCol="0" anchor="t" anchorCtr="0"/>
            <a:lstStyle/>
            <a:p>
              <a:r>
                <a:rPr lang="en-US" sz="1200" dirty="0">
                  <a:solidFill>
                    <a:schemeClr val="tx1"/>
                  </a:solidFill>
                </a:rPr>
                <a:t>Establishing the </a:t>
              </a:r>
              <a:r>
                <a:rPr lang="en-US" sz="1200" b="1" dirty="0">
                  <a:solidFill>
                    <a:schemeClr val="tx1"/>
                  </a:solidFill>
                </a:rPr>
                <a:t>foundational knowledge/technology </a:t>
              </a:r>
              <a:r>
                <a:rPr lang="en-US" sz="1200" dirty="0">
                  <a:solidFill>
                    <a:schemeClr val="tx1"/>
                  </a:solidFill>
                </a:rPr>
                <a:t>for design, recycle, reuse, remanufacture, and reliability for </a:t>
              </a:r>
              <a:r>
                <a:rPr lang="en-US" sz="1200" b="1" dirty="0">
                  <a:solidFill>
                    <a:schemeClr val="tx1"/>
                  </a:solidFill>
                </a:rPr>
                <a:t>energy-relevant</a:t>
              </a:r>
              <a:r>
                <a:rPr lang="en-US" sz="1200" dirty="0">
                  <a:solidFill>
                    <a:schemeClr val="tx1"/>
                  </a:solidFill>
                </a:rPr>
                <a:t> materials and processes.</a:t>
              </a:r>
            </a:p>
          </p:txBody>
        </p:sp>
        <p:pic>
          <p:nvPicPr>
            <p:cNvPr id="14" name="Picture 13">
              <a:extLst>
                <a:ext uri="{FF2B5EF4-FFF2-40B4-BE49-F238E27FC236}">
                  <a16:creationId xmlns:a16="http://schemas.microsoft.com/office/drawing/2014/main" id="{0DB7CCDD-4293-EF95-342A-7B8F693BDA3C}"/>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l="230" t="-209" r="5614" b="-1"/>
            <a:stretch/>
          </p:blipFill>
          <p:spPr>
            <a:xfrm>
              <a:off x="6165898" y="751188"/>
              <a:ext cx="2744054" cy="1665857"/>
            </a:xfrm>
            <a:prstGeom prst="rect">
              <a:avLst/>
            </a:prstGeom>
          </p:spPr>
        </p:pic>
        <p:cxnSp>
          <p:nvCxnSpPr>
            <p:cNvPr id="50" name="Straight Connector 49">
              <a:extLst>
                <a:ext uri="{FF2B5EF4-FFF2-40B4-BE49-F238E27FC236}">
                  <a16:creationId xmlns:a16="http://schemas.microsoft.com/office/drawing/2014/main" id="{52390118-5F88-E5D1-3847-913B88B5E948}"/>
                </a:ext>
              </a:extLst>
            </p:cNvPr>
            <p:cNvCxnSpPr>
              <a:cxnSpLocks/>
            </p:cNvCxnSpPr>
            <p:nvPr/>
          </p:nvCxnSpPr>
          <p:spPr>
            <a:xfrm>
              <a:off x="6163494" y="2409070"/>
              <a:ext cx="2744076" cy="0"/>
            </a:xfrm>
            <a:prstGeom prst="line">
              <a:avLst/>
            </a:prstGeom>
            <a:ln w="57150">
              <a:solidFill>
                <a:srgbClr val="F7A11A"/>
              </a:solidFill>
            </a:ln>
            <a:effectLst/>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11127778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04A65115-92E7-78C0-9F8B-485DD8E8A95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2" name="Title 1">
            <a:extLst>
              <a:ext uri="{FF2B5EF4-FFF2-40B4-BE49-F238E27FC236}">
                <a16:creationId xmlns:a16="http://schemas.microsoft.com/office/drawing/2014/main" id="{DF44DF8D-6E7D-8543-92BD-B3A2935F808F}"/>
              </a:ext>
            </a:extLst>
          </p:cNvPr>
          <p:cNvSpPr>
            <a:spLocks noGrp="1"/>
          </p:cNvSpPr>
          <p:nvPr>
            <p:ph type="title"/>
          </p:nvPr>
        </p:nvSpPr>
        <p:spPr>
          <a:xfrm>
            <a:off x="264018" y="-11961"/>
            <a:ext cx="6914164" cy="585926"/>
          </a:xfrm>
        </p:spPr>
        <p:txBody>
          <a:bodyPr/>
          <a:lstStyle/>
          <a:p>
            <a:r>
              <a:rPr lang="en-US" sz="2000" dirty="0"/>
              <a:t>The North American Grid with High Amounts of Renewables in 2050</a:t>
            </a:r>
          </a:p>
        </p:txBody>
      </p:sp>
      <p:sp>
        <p:nvSpPr>
          <p:cNvPr id="3" name="TextBox 2">
            <a:extLst>
              <a:ext uri="{FF2B5EF4-FFF2-40B4-BE49-F238E27FC236}">
                <a16:creationId xmlns:a16="http://schemas.microsoft.com/office/drawing/2014/main" id="{AC84CA76-1905-324C-BA5E-1A112901B8CF}"/>
              </a:ext>
            </a:extLst>
          </p:cNvPr>
          <p:cNvSpPr txBox="1"/>
          <p:nvPr/>
        </p:nvSpPr>
        <p:spPr>
          <a:xfrm>
            <a:off x="742207" y="2049559"/>
            <a:ext cx="1541191" cy="276999"/>
          </a:xfrm>
          <a:prstGeom prst="rect">
            <a:avLst/>
          </a:prstGeom>
          <a:noFill/>
        </p:spPr>
        <p:txBody>
          <a:bodyPr wrap="none" rtlCol="0">
            <a:spAutoFit/>
          </a:bodyPr>
          <a:lstStyle/>
          <a:p>
            <a:r>
              <a:rPr lang="en-US" sz="1200" dirty="0">
                <a:solidFill>
                  <a:schemeClr val="bg1"/>
                </a:solidFill>
              </a:rPr>
              <a:t>Western Interconnect</a:t>
            </a:r>
          </a:p>
        </p:txBody>
      </p:sp>
      <p:sp>
        <p:nvSpPr>
          <p:cNvPr id="6" name="TextBox 5">
            <a:extLst>
              <a:ext uri="{FF2B5EF4-FFF2-40B4-BE49-F238E27FC236}">
                <a16:creationId xmlns:a16="http://schemas.microsoft.com/office/drawing/2014/main" id="{B154CD2E-1BE0-FF4E-A685-659A76BAC513}"/>
              </a:ext>
            </a:extLst>
          </p:cNvPr>
          <p:cNvSpPr txBox="1"/>
          <p:nvPr/>
        </p:nvSpPr>
        <p:spPr>
          <a:xfrm>
            <a:off x="7022275" y="2095080"/>
            <a:ext cx="1480149" cy="276999"/>
          </a:xfrm>
          <a:prstGeom prst="rect">
            <a:avLst/>
          </a:prstGeom>
          <a:noFill/>
        </p:spPr>
        <p:txBody>
          <a:bodyPr wrap="none" rtlCol="0">
            <a:spAutoFit/>
          </a:bodyPr>
          <a:lstStyle/>
          <a:p>
            <a:r>
              <a:rPr lang="en-US" sz="1200" dirty="0">
                <a:solidFill>
                  <a:schemeClr val="bg1"/>
                </a:solidFill>
              </a:rPr>
              <a:t>Eastern Interconnect</a:t>
            </a:r>
          </a:p>
        </p:txBody>
      </p:sp>
      <p:pic>
        <p:nvPicPr>
          <p:cNvPr id="7" name="Graphic 6">
            <a:extLst>
              <a:ext uri="{FF2B5EF4-FFF2-40B4-BE49-F238E27FC236}">
                <a16:creationId xmlns:a16="http://schemas.microsoft.com/office/drawing/2014/main" id="{F9782A7D-7606-B645-A954-676832F911B1}"/>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7437037" y="-9625"/>
            <a:ext cx="1639642" cy="768043"/>
          </a:xfrm>
          <a:prstGeom prst="rect">
            <a:avLst/>
          </a:prstGeom>
        </p:spPr>
      </p:pic>
      <p:sp>
        <p:nvSpPr>
          <p:cNvPr id="4" name="TextBox 3">
            <a:extLst>
              <a:ext uri="{FF2B5EF4-FFF2-40B4-BE49-F238E27FC236}">
                <a16:creationId xmlns:a16="http://schemas.microsoft.com/office/drawing/2014/main" id="{F23DDC0E-0960-DC04-A0AE-2C1E8A61A027}"/>
              </a:ext>
            </a:extLst>
          </p:cNvPr>
          <p:cNvSpPr txBox="1"/>
          <p:nvPr/>
        </p:nvSpPr>
        <p:spPr>
          <a:xfrm>
            <a:off x="4515292" y="4140173"/>
            <a:ext cx="2197395" cy="900246"/>
          </a:xfrm>
          <a:prstGeom prst="rect">
            <a:avLst/>
          </a:prstGeom>
          <a:noFill/>
        </p:spPr>
        <p:txBody>
          <a:bodyPr wrap="square" rtlCol="0">
            <a:spAutoFit/>
          </a:bodyPr>
          <a:lstStyle/>
          <a:p>
            <a:r>
              <a:rPr lang="en-US" sz="1050" dirty="0">
                <a:solidFill>
                  <a:srgbClr val="FFFF00"/>
                </a:solidFill>
              </a:rPr>
              <a:t>This slide shows a day in the life of the future grid with large amounts of wind and solar.</a:t>
            </a:r>
          </a:p>
          <a:p>
            <a:r>
              <a:rPr lang="en-US" sz="1050" dirty="0">
                <a:solidFill>
                  <a:srgbClr val="FFFF00"/>
                </a:solidFill>
              </a:rPr>
              <a:t>Info from the North American Renewable Integration Study (NARIS)</a:t>
            </a:r>
          </a:p>
        </p:txBody>
      </p:sp>
    </p:spTree>
    <p:extLst>
      <p:ext uri="{BB962C8B-B14F-4D97-AF65-F5344CB8AC3E}">
        <p14:creationId xmlns:p14="http://schemas.microsoft.com/office/powerpoint/2010/main" val="7675004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68A048-2107-3141-B754-DCBEFB496A73}"/>
              </a:ext>
            </a:extLst>
          </p:cNvPr>
          <p:cNvSpPr>
            <a:spLocks noGrp="1"/>
          </p:cNvSpPr>
          <p:nvPr>
            <p:ph type="title"/>
          </p:nvPr>
        </p:nvSpPr>
        <p:spPr>
          <a:xfrm>
            <a:off x="0" y="1"/>
            <a:ext cx="9144000" cy="734786"/>
          </a:xfrm>
          <a:solidFill>
            <a:schemeClr val="accent1"/>
          </a:solidFill>
        </p:spPr>
        <p:txBody>
          <a:bodyPr/>
          <a:lstStyle/>
          <a:p>
            <a:pPr algn="ctr"/>
            <a:r>
              <a:rPr lang="en-US" b="1" dirty="0">
                <a:solidFill>
                  <a:srgbClr val="FFFF00"/>
                </a:solidFill>
              </a:rPr>
              <a:t>Energy system of the future and Decarbonization</a:t>
            </a:r>
            <a:endParaRPr lang="en-US" i="1" dirty="0">
              <a:solidFill>
                <a:srgbClr val="FFFF00"/>
              </a:solidFill>
            </a:endParaRPr>
          </a:p>
        </p:txBody>
      </p:sp>
      <p:sp>
        <p:nvSpPr>
          <p:cNvPr id="3" name="Content Placeholder 2">
            <a:extLst>
              <a:ext uri="{FF2B5EF4-FFF2-40B4-BE49-F238E27FC236}">
                <a16:creationId xmlns:a16="http://schemas.microsoft.com/office/drawing/2014/main" id="{EFF6174A-D411-A142-A856-F9B79C16A4E6}"/>
              </a:ext>
            </a:extLst>
          </p:cNvPr>
          <p:cNvSpPr>
            <a:spLocks noGrp="1"/>
          </p:cNvSpPr>
          <p:nvPr>
            <p:ph idx="1"/>
          </p:nvPr>
        </p:nvSpPr>
        <p:spPr>
          <a:xfrm>
            <a:off x="116686" y="866312"/>
            <a:ext cx="4455314" cy="4114311"/>
          </a:xfrm>
        </p:spPr>
        <p:txBody>
          <a:bodyPr>
            <a:normAutofit fontScale="55000" lnSpcReduction="20000"/>
          </a:bodyPr>
          <a:lstStyle/>
          <a:p>
            <a:r>
              <a:rPr lang="en-US" sz="2850" dirty="0">
                <a:solidFill>
                  <a:srgbClr val="0056FF"/>
                </a:solidFill>
              </a:rPr>
              <a:t>Diverse power generation sources (inverter-based grid) -</a:t>
            </a:r>
            <a:r>
              <a:rPr lang="en-US" sz="2550" i="1" dirty="0"/>
              <a:t>High penetrations of wind and solar</a:t>
            </a:r>
          </a:p>
          <a:p>
            <a:pPr marL="685800" lvl="2" indent="0">
              <a:buNone/>
            </a:pPr>
            <a:endParaRPr lang="en-US" sz="2400" i="1" dirty="0"/>
          </a:p>
          <a:p>
            <a:r>
              <a:rPr lang="en-US" sz="2850" dirty="0">
                <a:solidFill>
                  <a:srgbClr val="0056FF"/>
                </a:solidFill>
              </a:rPr>
              <a:t>Electrification –transportation, industry</a:t>
            </a:r>
          </a:p>
          <a:p>
            <a:pPr lvl="1"/>
            <a:r>
              <a:rPr lang="en-US" sz="2700" dirty="0"/>
              <a:t>Grid interactive buildings/communities</a:t>
            </a:r>
          </a:p>
          <a:p>
            <a:pPr lvl="1"/>
            <a:r>
              <a:rPr lang="en-US" sz="2700" dirty="0"/>
              <a:t>Different Storage technologies (</a:t>
            </a:r>
            <a:r>
              <a:rPr lang="en-US" sz="2700" i="1" dirty="0"/>
              <a:t>time scales)</a:t>
            </a:r>
          </a:p>
          <a:p>
            <a:pPr lvl="1"/>
            <a:r>
              <a:rPr lang="en-US" sz="2700" i="1" dirty="0"/>
              <a:t>Mobility…connectivity</a:t>
            </a:r>
          </a:p>
          <a:p>
            <a:pPr marL="342900" lvl="1" indent="0">
              <a:buNone/>
            </a:pPr>
            <a:endParaRPr lang="en-US" sz="2850" i="1" dirty="0"/>
          </a:p>
          <a:p>
            <a:r>
              <a:rPr lang="en-US" sz="2850" dirty="0"/>
              <a:t>Autonomous control of millions of devices</a:t>
            </a:r>
          </a:p>
          <a:p>
            <a:pPr lvl="1"/>
            <a:r>
              <a:rPr lang="en-US" sz="2550" dirty="0">
                <a:solidFill>
                  <a:srgbClr val="C00000"/>
                </a:solidFill>
              </a:rPr>
              <a:t>storage, distributed energy resources, smart appliances, EVs…</a:t>
            </a:r>
            <a:endParaRPr lang="en-US" sz="2700" dirty="0"/>
          </a:p>
          <a:p>
            <a:pPr lvl="1"/>
            <a:endParaRPr lang="en-US" sz="2700" i="1" dirty="0"/>
          </a:p>
          <a:p>
            <a:r>
              <a:rPr lang="en-US" sz="2700" dirty="0">
                <a:solidFill>
                  <a:srgbClr val="0056FF"/>
                </a:solidFill>
              </a:rPr>
              <a:t>Cyber and physical security, reliability, resilience </a:t>
            </a:r>
          </a:p>
          <a:p>
            <a:endParaRPr lang="en-US" sz="2700" dirty="0">
              <a:solidFill>
                <a:srgbClr val="0056FF"/>
              </a:solidFill>
            </a:endParaRPr>
          </a:p>
          <a:p>
            <a:r>
              <a:rPr lang="en-US" sz="2700" b="1" dirty="0">
                <a:solidFill>
                  <a:srgbClr val="0056FF"/>
                </a:solidFill>
              </a:rPr>
              <a:t>Low carbon fuels</a:t>
            </a:r>
            <a:r>
              <a:rPr lang="en-US" sz="2700" dirty="0">
                <a:solidFill>
                  <a:srgbClr val="0056FF"/>
                </a:solidFill>
              </a:rPr>
              <a:t>: marine, rail, air</a:t>
            </a:r>
          </a:p>
          <a:p>
            <a:pPr lvl="2"/>
            <a:r>
              <a:rPr lang="en-US" sz="2400" b="1" dirty="0">
                <a:solidFill>
                  <a:srgbClr val="C00000"/>
                </a:solidFill>
              </a:rPr>
              <a:t>Hydrogen infrastructure</a:t>
            </a:r>
          </a:p>
          <a:p>
            <a:pPr lvl="2"/>
            <a:r>
              <a:rPr lang="en-US" sz="2400" dirty="0"/>
              <a:t>Carbon Capture,  Storage </a:t>
            </a:r>
          </a:p>
          <a:p>
            <a:pPr lvl="2"/>
            <a:r>
              <a:rPr lang="en-US" sz="2400" dirty="0"/>
              <a:t>CO</a:t>
            </a:r>
            <a:r>
              <a:rPr lang="en-US" sz="2400" baseline="-25000" dirty="0"/>
              <a:t>2</a:t>
            </a:r>
            <a:r>
              <a:rPr lang="en-US" sz="2400" dirty="0"/>
              <a:t> conversion: Chemicals, materials, </a:t>
            </a:r>
            <a:r>
              <a:rPr lang="en-US" sz="2400" b="1" dirty="0"/>
              <a:t>fuels</a:t>
            </a:r>
          </a:p>
          <a:p>
            <a:pPr lvl="2"/>
            <a:endParaRPr lang="en-US" sz="2400" dirty="0"/>
          </a:p>
          <a:p>
            <a:endParaRPr lang="en-US" sz="2700" dirty="0">
              <a:solidFill>
                <a:srgbClr val="0056FF"/>
              </a:solidFill>
            </a:endParaRPr>
          </a:p>
          <a:p>
            <a:endParaRPr lang="en-US" dirty="0"/>
          </a:p>
        </p:txBody>
      </p:sp>
      <p:pic>
        <p:nvPicPr>
          <p:cNvPr id="5" name="Picture 4" descr="Screen Shot 2017-09-30 at 7.00.57 AM.png">
            <a:extLst>
              <a:ext uri="{FF2B5EF4-FFF2-40B4-BE49-F238E27FC236}">
                <a16:creationId xmlns:a16="http://schemas.microsoft.com/office/drawing/2014/main" id="{78461848-9717-724D-B89A-9F0CCF84AAC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061243" y="1465898"/>
            <a:ext cx="4082759" cy="2556821"/>
          </a:xfrm>
          <a:prstGeom prst="rect">
            <a:avLst/>
          </a:prstGeom>
        </p:spPr>
      </p:pic>
      <p:sp>
        <p:nvSpPr>
          <p:cNvPr id="6" name="Hexagon 5">
            <a:extLst>
              <a:ext uri="{FF2B5EF4-FFF2-40B4-BE49-F238E27FC236}">
                <a16:creationId xmlns:a16="http://schemas.microsoft.com/office/drawing/2014/main" id="{4C094019-9095-E041-982C-C38C9FDCA71A}"/>
              </a:ext>
            </a:extLst>
          </p:cNvPr>
          <p:cNvSpPr/>
          <p:nvPr/>
        </p:nvSpPr>
        <p:spPr>
          <a:xfrm>
            <a:off x="4459067" y="2487261"/>
            <a:ext cx="888683" cy="645374"/>
          </a:xfrm>
          <a:prstGeom prst="hexagon">
            <a:avLst/>
          </a:prstGeom>
          <a:blipFill rotWithShape="1">
            <a:blip r:embed="rId4" cstate="email">
              <a:extLst>
                <a:ext uri="{28A0092B-C50C-407E-A947-70E740481C1C}">
                  <a14:useLocalDpi xmlns:a14="http://schemas.microsoft.com/office/drawing/2010/main"/>
                </a:ext>
              </a:extLst>
            </a:blip>
            <a:stretch>
              <a:fillRect/>
            </a:stretch>
          </a:blipFill>
          <a:ln w="2222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Hexagon 6">
            <a:extLst>
              <a:ext uri="{FF2B5EF4-FFF2-40B4-BE49-F238E27FC236}">
                <a16:creationId xmlns:a16="http://schemas.microsoft.com/office/drawing/2014/main" id="{6F5341B7-044A-354A-AF2A-004B583519EA}"/>
              </a:ext>
            </a:extLst>
          </p:cNvPr>
          <p:cNvSpPr/>
          <p:nvPr/>
        </p:nvSpPr>
        <p:spPr>
          <a:xfrm>
            <a:off x="4425156" y="1213508"/>
            <a:ext cx="1063177" cy="805326"/>
          </a:xfrm>
          <a:prstGeom prst="hexagon">
            <a:avLst/>
          </a:prstGeom>
          <a:blipFill rotWithShape="1">
            <a:blip r:embed="rId5" cstate="email">
              <a:extLst>
                <a:ext uri="{28A0092B-C50C-407E-A947-70E740481C1C}">
                  <a14:useLocalDpi xmlns:a14="http://schemas.microsoft.com/office/drawing/2010/main"/>
                </a:ext>
              </a:extLst>
            </a:blip>
            <a:stretch>
              <a:fillRect/>
            </a:stretch>
          </a:blipFill>
          <a:ln w="2222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Hexagon 7">
            <a:extLst>
              <a:ext uri="{FF2B5EF4-FFF2-40B4-BE49-F238E27FC236}">
                <a16:creationId xmlns:a16="http://schemas.microsoft.com/office/drawing/2014/main" id="{DDC87A86-A323-DB41-8B4F-17DF217AF476}"/>
              </a:ext>
            </a:extLst>
          </p:cNvPr>
          <p:cNvSpPr/>
          <p:nvPr/>
        </p:nvSpPr>
        <p:spPr>
          <a:xfrm>
            <a:off x="5831231" y="3964181"/>
            <a:ext cx="999891" cy="873899"/>
          </a:xfrm>
          <a:prstGeom prst="hexagon">
            <a:avLst/>
          </a:prstGeom>
          <a:blipFill rotWithShape="1">
            <a:blip r:embed="rId6" cstate="email">
              <a:alphaModFix amt="62000"/>
              <a:extLst>
                <a:ext uri="{28A0092B-C50C-407E-A947-70E740481C1C}">
                  <a14:useLocalDpi xmlns:a14="http://schemas.microsoft.com/office/drawing/2010/main"/>
                </a:ext>
              </a:extLst>
            </a:blip>
            <a:stretch>
              <a:fillRect/>
            </a:stretch>
          </a:blipFill>
          <a:ln w="2222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Hexagon 8">
            <a:extLst>
              <a:ext uri="{FF2B5EF4-FFF2-40B4-BE49-F238E27FC236}">
                <a16:creationId xmlns:a16="http://schemas.microsoft.com/office/drawing/2014/main" id="{F5DD0F51-0D04-9D4F-9D9A-BC723C3CF2C9}"/>
              </a:ext>
            </a:extLst>
          </p:cNvPr>
          <p:cNvSpPr/>
          <p:nvPr/>
        </p:nvSpPr>
        <p:spPr>
          <a:xfrm>
            <a:off x="7300379" y="923273"/>
            <a:ext cx="903882" cy="798954"/>
          </a:xfrm>
          <a:prstGeom prst="hexagon">
            <a:avLst/>
          </a:prstGeom>
          <a:blipFill rotWithShape="1">
            <a:blip r:embed="rId7" cstate="email">
              <a:extLst>
                <a:ext uri="{28A0092B-C50C-407E-A947-70E740481C1C}">
                  <a14:useLocalDpi xmlns:a14="http://schemas.microsoft.com/office/drawing/2010/main"/>
                </a:ext>
              </a:extLst>
            </a:blip>
            <a:stretch>
              <a:fillRect/>
            </a:stretch>
          </a:blipFill>
          <a:ln w="2222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4" name="Picture Placeholder 6" descr="A picture containing building, person, truck, standing&#10;&#10;Description automatically generated">
            <a:extLst>
              <a:ext uri="{FF2B5EF4-FFF2-40B4-BE49-F238E27FC236}">
                <a16:creationId xmlns:a16="http://schemas.microsoft.com/office/drawing/2014/main" id="{4356AA24-6F75-62FC-423E-C21883855D9B}"/>
              </a:ext>
            </a:extLst>
          </p:cNvPr>
          <p:cNvPicPr>
            <a:picLocks noChangeAspect="1"/>
          </p:cNvPicPr>
          <p:nvPr/>
        </p:nvPicPr>
        <p:blipFill rotWithShape="1">
          <a:blip r:embed="rId8" cstate="print">
            <a:extLst>
              <a:ext uri="{28A0092B-C50C-407E-A947-70E740481C1C}">
                <a14:useLocalDpi xmlns:a14="http://schemas.microsoft.com/office/drawing/2010/main"/>
              </a:ext>
            </a:extLst>
          </a:blip>
          <a:srcRect b="1301"/>
          <a:stretch/>
        </p:blipFill>
        <p:spPr>
          <a:xfrm>
            <a:off x="4989310" y="850026"/>
            <a:ext cx="1405046" cy="500632"/>
          </a:xfrm>
          <a:prstGeom prst="rect">
            <a:avLst/>
          </a:prstGeom>
        </p:spPr>
      </p:pic>
      <p:pic>
        <p:nvPicPr>
          <p:cNvPr id="10" name="Picture Placeholder 7" descr="A blue car parked in front of a building&#10;&#10;Description automatically generated">
            <a:extLst>
              <a:ext uri="{FF2B5EF4-FFF2-40B4-BE49-F238E27FC236}">
                <a16:creationId xmlns:a16="http://schemas.microsoft.com/office/drawing/2014/main" id="{F0AC7FD6-7D0C-573A-17BD-9BCA95B1E68F}"/>
              </a:ext>
            </a:extLst>
          </p:cNvPr>
          <p:cNvPicPr>
            <a:picLocks noChangeAspect="1"/>
          </p:cNvPicPr>
          <p:nvPr/>
        </p:nvPicPr>
        <p:blipFill rotWithShape="1">
          <a:blip r:embed="rId9" cstate="print">
            <a:extLst>
              <a:ext uri="{28A0092B-C50C-407E-A947-70E740481C1C}">
                <a14:useLocalDpi xmlns:a14="http://schemas.microsoft.com/office/drawing/2010/main"/>
              </a:ext>
            </a:extLst>
          </a:blip>
          <a:srcRect b="1301"/>
          <a:stretch/>
        </p:blipFill>
        <p:spPr>
          <a:xfrm>
            <a:off x="6831122" y="4389286"/>
            <a:ext cx="1624960" cy="703354"/>
          </a:xfrm>
          <a:prstGeom prst="rect">
            <a:avLst/>
          </a:prstGeom>
        </p:spPr>
      </p:pic>
    </p:spTree>
    <p:extLst>
      <p:ext uri="{BB962C8B-B14F-4D97-AF65-F5344CB8AC3E}">
        <p14:creationId xmlns:p14="http://schemas.microsoft.com/office/powerpoint/2010/main" val="25177718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Custom 10">
      <a:dk1>
        <a:srgbClr val="333333"/>
      </a:dk1>
      <a:lt1>
        <a:srgbClr val="FFFFFF"/>
      </a:lt1>
      <a:dk2>
        <a:srgbClr val="FFC425"/>
      </a:dk2>
      <a:lt2>
        <a:srgbClr val="8DC63F"/>
      </a:lt2>
      <a:accent1>
        <a:srgbClr val="0079C1"/>
      </a:accent1>
      <a:accent2>
        <a:srgbClr val="00A4E4"/>
      </a:accent2>
      <a:accent3>
        <a:srgbClr val="F6A01A"/>
      </a:accent3>
      <a:accent4>
        <a:srgbClr val="5E9732"/>
      </a:accent4>
      <a:accent5>
        <a:srgbClr val="933C06"/>
      </a:accent5>
      <a:accent6>
        <a:srgbClr val="6A737B"/>
      </a:accent6>
      <a:hlink>
        <a:srgbClr val="0079C1"/>
      </a:hlink>
      <a:folHlink>
        <a:srgbClr val="00A4E4"/>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16-9-presentation-2019" id="{E8A68D52-70D5-1F45-9E2B-50DC26CDF849}" vid="{0CCD6724-4B42-BC4D-AA89-F63B9FDE5D3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Override1.xml><?xml version="1.0" encoding="utf-8"?>
<a:themeOverride xmlns:a="http://schemas.openxmlformats.org/drawingml/2006/main">
  <a:clrScheme name="EIA">
    <a:dk1>
      <a:srgbClr val="000000"/>
    </a:dk1>
    <a:lt1>
      <a:srgbClr val="FFFFFF"/>
    </a:lt1>
    <a:dk2>
      <a:srgbClr val="003953"/>
    </a:dk2>
    <a:lt2>
      <a:srgbClr val="333333"/>
    </a:lt2>
    <a:accent1>
      <a:srgbClr val="0096D7"/>
    </a:accent1>
    <a:accent2>
      <a:srgbClr val="BD732A"/>
    </a:accent2>
    <a:accent3>
      <a:srgbClr val="5D9732"/>
    </a:accent3>
    <a:accent4>
      <a:srgbClr val="FFC702"/>
    </a:accent4>
    <a:accent5>
      <a:srgbClr val="A33340"/>
    </a:accent5>
    <a:accent6>
      <a:srgbClr val="675005"/>
    </a:accent6>
    <a:hlink>
      <a:srgbClr val="0096D7"/>
    </a:hlink>
    <a:folHlink>
      <a:srgbClr val="5D9732"/>
    </a:folHlink>
  </a:clrScheme>
  <a:fontScheme name="EIA 1">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5A8E89B01746C448057A09A02950A23" ma:contentTypeVersion="16" ma:contentTypeDescription="Create a new document." ma:contentTypeScope="" ma:versionID="c96082ad465ab316ecabb21664bef0d7">
  <xsd:schema xmlns:xsd="http://www.w3.org/2001/XMLSchema" xmlns:xs="http://www.w3.org/2001/XMLSchema" xmlns:p="http://schemas.microsoft.com/office/2006/metadata/properties" xmlns:ns2="af396394-d479-4530-95e5-ff0dfccf322d" xmlns:ns3="f42e578f-a00a-4c79-831c-dd97ca25b452" targetNamespace="http://schemas.microsoft.com/office/2006/metadata/properties" ma:root="true" ma:fieldsID="994bd93343b65d83c2af337e33f55375" ns2:_="" ns3:_="">
    <xsd:import namespace="af396394-d479-4530-95e5-ff0dfccf322d"/>
    <xsd:import namespace="f42e578f-a00a-4c79-831c-dd97ca25b452"/>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MediaServiceAutoTags" minOccurs="0"/>
                <xsd:element ref="ns2:MediaServiceGenerationTime" minOccurs="0"/>
                <xsd:element ref="ns2:MediaServiceEventHashCode" minOccurs="0"/>
                <xsd:element ref="ns2:MediaServiceAutoKeyPoints" minOccurs="0"/>
                <xsd:element ref="ns2:MediaServiceKeyPoints" minOccurs="0"/>
                <xsd:element ref="ns2:MediaServiceOCR" minOccurs="0"/>
                <xsd:element ref="ns3:SharedWithUsers" minOccurs="0"/>
                <xsd:element ref="ns3:SharedWithDetails" minOccurs="0"/>
                <xsd:element ref="ns2:MediaServiceLocation"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f396394-d479-4530-95e5-ff0dfccf322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Length (seconds)" ma:internalName="MediaLengthInSeconds" ma:readOnly="true">
      <xsd:simpleType>
        <xsd:restriction base="dms:Unknow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eab6266c-64e6-469c-89a6-7e2cfb1b03d2"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f42e578f-a00a-4c79-831c-dd97ca25b452"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d5efb87d-cd97-45cf-a1cc-4c05ef7cb359}" ma:internalName="TaxCatchAll" ma:showField="CatchAllData" ma:web="f42e578f-a00a-4c79-831c-dd97ca25b45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f42e578f-a00a-4c79-831c-dd97ca25b452" xsi:nil="true"/>
    <lcf76f155ced4ddcb4097134ff3c332f xmlns="af396394-d479-4530-95e5-ff0dfccf322d">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89257A41-AD19-44D6-B155-A11DCA8B7694}"/>
</file>

<file path=customXml/itemProps2.xml><?xml version="1.0" encoding="utf-8"?>
<ds:datastoreItem xmlns:ds="http://schemas.openxmlformats.org/officeDocument/2006/customXml" ds:itemID="{68962140-2D38-4571-9EA7-18CDAB73D239}"/>
</file>

<file path=customXml/itemProps3.xml><?xml version="1.0" encoding="utf-8"?>
<ds:datastoreItem xmlns:ds="http://schemas.openxmlformats.org/officeDocument/2006/customXml" ds:itemID="{71EB5920-868B-4BDA-810C-FFBFC4242140}"/>
</file>

<file path=docProps/app.xml><?xml version="1.0" encoding="utf-8"?>
<Properties xmlns="http://schemas.openxmlformats.org/officeDocument/2006/extended-properties" xmlns:vt="http://schemas.openxmlformats.org/officeDocument/2006/docPropsVTypes">
  <Template>Office Theme</Template>
  <TotalTime>17776</TotalTime>
  <Words>601</Words>
  <Application>Microsoft Macintosh PowerPoint</Application>
  <PresentationFormat>On-screen Show (16:9)</PresentationFormat>
  <Paragraphs>115</Paragraphs>
  <Slides>7</Slides>
  <Notes>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Arial</vt:lpstr>
      <vt:lpstr>Calibri</vt:lpstr>
      <vt:lpstr>Office Theme</vt:lpstr>
      <vt:lpstr>PowerPoint Presentation</vt:lpstr>
      <vt:lpstr>We exist in a very different world than we did at the tail end of the industrial revolution</vt:lpstr>
      <vt:lpstr> The challenge is associated with the rapid increase of the global population and of energy use, since 1900 </vt:lpstr>
      <vt:lpstr>NREL Science  Drives Innovation</vt:lpstr>
      <vt:lpstr>Addressing the Challenge: NREL’s Three Critical Objectives</vt:lpstr>
      <vt:lpstr>The North American Grid with High Amounts of Renewables in 2050</vt:lpstr>
      <vt:lpstr>Energy system of the future and Decarbonization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NREL Preferred 16:9 Widescreen Presentation Template (.pptx)</dc:title>
  <dc:subject>PowerPoint presentation template for newer wide-screen monitors and TVs.</dc:subject>
  <dc:creator>NREL</dc:creator>
  <cp:keywords/>
  <dc:description/>
  <cp:lastModifiedBy>Green, Peter</cp:lastModifiedBy>
  <cp:revision>199</cp:revision>
  <cp:lastPrinted>2018-01-04T20:30:58Z</cp:lastPrinted>
  <dcterms:created xsi:type="dcterms:W3CDTF">2019-02-01T22:56:44Z</dcterms:created>
  <dcterms:modified xsi:type="dcterms:W3CDTF">2023-03-30T13:08:21Z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0x01010025A8E89B01746C448057A09A02950A23</vt:lpwstr>
  </property>
</Properties>
</file>