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3"/>
    <p:sldMasterId id="2147483680" r:id="rId4"/>
  </p:sldMasterIdLst>
  <p:notesMasterIdLst>
    <p:notesMasterId r:id="rId16"/>
  </p:notesMasterIdLst>
  <p:sldIdLst>
    <p:sldId id="1199" r:id="rId5"/>
    <p:sldId id="1197" r:id="rId6"/>
    <p:sldId id="286" r:id="rId7"/>
    <p:sldId id="1192" r:id="rId8"/>
    <p:sldId id="1193" r:id="rId9"/>
    <p:sldId id="257" r:id="rId10"/>
    <p:sldId id="1194" r:id="rId11"/>
    <p:sldId id="1195" r:id="rId12"/>
    <p:sldId id="1200" r:id="rId13"/>
    <p:sldId id="1196" r:id="rId14"/>
    <p:sldId id="11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4F13"/>
    <a:srgbClr val="000000"/>
    <a:srgbClr val="65BFB0"/>
    <a:srgbClr val="3366CC"/>
    <a:srgbClr val="003399"/>
    <a:srgbClr val="0066CC"/>
    <a:srgbClr val="3333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Morgan" userId="b0deadf7-3ad6-47b0-90c6-3684a9cd6eaa" providerId="ADAL" clId="{7F04CA98-9E57-4792-94D2-B40A601A66EF}"/>
    <pc:docChg chg="modSld">
      <pc:chgData name="Lindsay Morgan" userId="b0deadf7-3ad6-47b0-90c6-3684a9cd6eaa" providerId="ADAL" clId="{7F04CA98-9E57-4792-94D2-B40A601A66EF}" dt="2022-08-04T10:47:18.974" v="48" actId="20577"/>
      <pc:docMkLst>
        <pc:docMk/>
      </pc:docMkLst>
      <pc:sldChg chg="modSp mod">
        <pc:chgData name="Lindsay Morgan" userId="b0deadf7-3ad6-47b0-90c6-3684a9cd6eaa" providerId="ADAL" clId="{7F04CA98-9E57-4792-94D2-B40A601A66EF}" dt="2022-08-04T10:47:18.974" v="48" actId="20577"/>
        <pc:sldMkLst>
          <pc:docMk/>
          <pc:sldMk cId="707907558" sldId="257"/>
        </pc:sldMkLst>
        <pc:spChg chg="mod">
          <ac:chgData name="Lindsay Morgan" userId="b0deadf7-3ad6-47b0-90c6-3684a9cd6eaa" providerId="ADAL" clId="{7F04CA98-9E57-4792-94D2-B40A601A66EF}" dt="2022-08-04T10:47:18.974" v="48" actId="20577"/>
          <ac:spMkLst>
            <pc:docMk/>
            <pc:sldMk cId="707907558" sldId="257"/>
            <ac:spMk id="8" creationId="{325CC845-7EE7-B53D-E27C-D5B8D4E2982F}"/>
          </ac:spMkLst>
        </pc:spChg>
      </pc:sldChg>
      <pc:sldChg chg="modSp mod">
        <pc:chgData name="Lindsay Morgan" userId="b0deadf7-3ad6-47b0-90c6-3684a9cd6eaa" providerId="ADAL" clId="{7F04CA98-9E57-4792-94D2-B40A601A66EF}" dt="2022-08-04T10:41:36.623" v="7" actId="20577"/>
        <pc:sldMkLst>
          <pc:docMk/>
          <pc:sldMk cId="3323921392" sldId="1193"/>
        </pc:sldMkLst>
        <pc:spChg chg="mod">
          <ac:chgData name="Lindsay Morgan" userId="b0deadf7-3ad6-47b0-90c6-3684a9cd6eaa" providerId="ADAL" clId="{7F04CA98-9E57-4792-94D2-B40A601A66EF}" dt="2022-08-04T10:41:36.623" v="7" actId="20577"/>
          <ac:spMkLst>
            <pc:docMk/>
            <pc:sldMk cId="3323921392" sldId="1193"/>
            <ac:spMk id="8" creationId="{325CC845-7EE7-B53D-E27C-D5B8D4E2982F}"/>
          </ac:spMkLst>
        </pc:spChg>
      </pc:sldChg>
      <pc:sldChg chg="modSp mod">
        <pc:chgData name="Lindsay Morgan" userId="b0deadf7-3ad6-47b0-90c6-3684a9cd6eaa" providerId="ADAL" clId="{7F04CA98-9E57-4792-94D2-B40A601A66EF}" dt="2022-08-04T10:41:53.424" v="13" actId="20577"/>
        <pc:sldMkLst>
          <pc:docMk/>
          <pc:sldMk cId="572422891" sldId="1194"/>
        </pc:sldMkLst>
        <pc:spChg chg="mod">
          <ac:chgData name="Lindsay Morgan" userId="b0deadf7-3ad6-47b0-90c6-3684a9cd6eaa" providerId="ADAL" clId="{7F04CA98-9E57-4792-94D2-B40A601A66EF}" dt="2022-08-04T10:41:53.424" v="13" actId="20577"/>
          <ac:spMkLst>
            <pc:docMk/>
            <pc:sldMk cId="572422891" sldId="1194"/>
            <ac:spMk id="8" creationId="{325CC845-7EE7-B53D-E27C-D5B8D4E2982F}"/>
          </ac:spMkLst>
        </pc:spChg>
      </pc:sldChg>
      <pc:sldChg chg="modSp mod">
        <pc:chgData name="Lindsay Morgan" userId="b0deadf7-3ad6-47b0-90c6-3684a9cd6eaa" providerId="ADAL" clId="{7F04CA98-9E57-4792-94D2-B40A601A66EF}" dt="2022-08-04T10:43:09.388" v="33" actId="20577"/>
        <pc:sldMkLst>
          <pc:docMk/>
          <pc:sldMk cId="934221101" sldId="1200"/>
        </pc:sldMkLst>
        <pc:spChg chg="mod">
          <ac:chgData name="Lindsay Morgan" userId="b0deadf7-3ad6-47b0-90c6-3684a9cd6eaa" providerId="ADAL" clId="{7F04CA98-9E57-4792-94D2-B40A601A66EF}" dt="2022-08-04T10:43:09.388" v="33" actId="20577"/>
          <ac:spMkLst>
            <pc:docMk/>
            <pc:sldMk cId="934221101" sldId="1200"/>
            <ac:spMk id="8" creationId="{325CC845-7EE7-B53D-E27C-D5B8D4E2982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D88DF5-2FF4-46F8-B807-F1EA252F211C}"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en-US"/>
        </a:p>
      </dgm:t>
    </dgm:pt>
    <dgm:pt modelId="{07069E8B-B1E8-4FE9-A3A0-3096B200F0AB}">
      <dgm:prSet phldrT="[Text]"/>
      <dgm:spPr/>
      <dgm:t>
        <a:bodyPr/>
        <a:lstStyle/>
        <a:p>
          <a:r>
            <a:rPr lang="en-US" dirty="0"/>
            <a:t>Carbon Market Trading</a:t>
          </a:r>
        </a:p>
      </dgm:t>
    </dgm:pt>
    <dgm:pt modelId="{BC560D73-37E6-4EFF-A230-B0E2405F2C8C}" type="parTrans" cxnId="{9C915A11-AB97-41CD-B995-0F4E68337D83}">
      <dgm:prSet/>
      <dgm:spPr/>
      <dgm:t>
        <a:bodyPr/>
        <a:lstStyle/>
        <a:p>
          <a:endParaRPr lang="en-US"/>
        </a:p>
      </dgm:t>
    </dgm:pt>
    <dgm:pt modelId="{7B674365-59DC-4FC8-B483-0CAF09F9DBBE}" type="sibTrans" cxnId="{9C915A11-AB97-41CD-B995-0F4E68337D83}">
      <dgm:prSet/>
      <dgm:spPr/>
      <dgm:t>
        <a:bodyPr/>
        <a:lstStyle/>
        <a:p>
          <a:endParaRPr lang="en-US"/>
        </a:p>
      </dgm:t>
    </dgm:pt>
    <dgm:pt modelId="{B2114034-1C62-4B36-B920-18BD534FC9E7}">
      <dgm:prSet phldrT="[Text]"/>
      <dgm:spPr/>
      <dgm:t>
        <a:bodyPr/>
        <a:lstStyle/>
        <a:p>
          <a:r>
            <a:rPr lang="en-US" dirty="0"/>
            <a:t>Offset Development &amp; Asset Management</a:t>
          </a:r>
        </a:p>
      </dgm:t>
    </dgm:pt>
    <dgm:pt modelId="{BEE00F8D-E769-4072-8605-7338E94F5144}" type="parTrans" cxnId="{2E096617-A149-4FCF-BCFA-3E50544BB5F5}">
      <dgm:prSet/>
      <dgm:spPr/>
      <dgm:t>
        <a:bodyPr/>
        <a:lstStyle/>
        <a:p>
          <a:endParaRPr lang="en-US"/>
        </a:p>
      </dgm:t>
    </dgm:pt>
    <dgm:pt modelId="{904E06EB-7A9B-48F9-8D7C-613AD9A868D5}" type="sibTrans" cxnId="{2E096617-A149-4FCF-BCFA-3E50544BB5F5}">
      <dgm:prSet/>
      <dgm:spPr/>
      <dgm:t>
        <a:bodyPr/>
        <a:lstStyle/>
        <a:p>
          <a:endParaRPr lang="en-US"/>
        </a:p>
      </dgm:t>
    </dgm:pt>
    <dgm:pt modelId="{A9A0EAA8-3CF8-4235-B633-9BE99A87B365}">
      <dgm:prSet phldrT="[Text]"/>
      <dgm:spPr/>
      <dgm:t>
        <a:bodyPr/>
        <a:lstStyle/>
        <a:p>
          <a:r>
            <a:rPr lang="en-US" dirty="0"/>
            <a:t>Carbon Strategy Advisory</a:t>
          </a:r>
        </a:p>
      </dgm:t>
    </dgm:pt>
    <dgm:pt modelId="{534EF909-E386-4852-A60E-5E64187BD195}" type="parTrans" cxnId="{63923C46-9229-4DC7-9D8C-077341BAFE96}">
      <dgm:prSet/>
      <dgm:spPr/>
      <dgm:t>
        <a:bodyPr/>
        <a:lstStyle/>
        <a:p>
          <a:endParaRPr lang="en-US"/>
        </a:p>
      </dgm:t>
    </dgm:pt>
    <dgm:pt modelId="{A4E4517D-F3F2-4A9B-9E0F-B6641A5474B2}" type="sibTrans" cxnId="{63923C46-9229-4DC7-9D8C-077341BAFE96}">
      <dgm:prSet/>
      <dgm:spPr/>
      <dgm:t>
        <a:bodyPr/>
        <a:lstStyle/>
        <a:p>
          <a:endParaRPr lang="en-US"/>
        </a:p>
      </dgm:t>
    </dgm:pt>
    <dgm:pt modelId="{658BB032-1B9E-4960-B527-F77BEA1AD586}">
      <dgm:prSet phldrT="[Text]"/>
      <dgm:spPr/>
      <dgm:t>
        <a:bodyPr/>
        <a:lstStyle/>
        <a:p>
          <a:r>
            <a:rPr lang="en-US" dirty="0"/>
            <a:t>Technology  &amp; Data</a:t>
          </a:r>
        </a:p>
      </dgm:t>
    </dgm:pt>
    <dgm:pt modelId="{DC12DCC5-E862-460C-A963-2082C3276660}" type="parTrans" cxnId="{8F5F12FC-3E4F-45DB-B01D-A594A34B8879}">
      <dgm:prSet/>
      <dgm:spPr/>
      <dgm:t>
        <a:bodyPr/>
        <a:lstStyle/>
        <a:p>
          <a:endParaRPr lang="en-US"/>
        </a:p>
      </dgm:t>
    </dgm:pt>
    <dgm:pt modelId="{044E933F-24E6-4960-A652-C4B0A617F362}" type="sibTrans" cxnId="{8F5F12FC-3E4F-45DB-B01D-A594A34B8879}">
      <dgm:prSet/>
      <dgm:spPr/>
      <dgm:t>
        <a:bodyPr/>
        <a:lstStyle/>
        <a:p>
          <a:endParaRPr lang="en-US"/>
        </a:p>
      </dgm:t>
    </dgm:pt>
    <dgm:pt modelId="{DB1C5916-66E2-420D-9260-91510E75E8F1}" type="pres">
      <dgm:prSet presAssocID="{8CD88DF5-2FF4-46F8-B807-F1EA252F211C}" presName="compositeShape" presStyleCnt="0">
        <dgm:presLayoutVars>
          <dgm:chMax val="9"/>
          <dgm:dir/>
          <dgm:resizeHandles val="exact"/>
        </dgm:presLayoutVars>
      </dgm:prSet>
      <dgm:spPr/>
    </dgm:pt>
    <dgm:pt modelId="{8215D955-0528-4A8F-8C75-E347440D0D3C}" type="pres">
      <dgm:prSet presAssocID="{8CD88DF5-2FF4-46F8-B807-F1EA252F211C}" presName="triangle1" presStyleLbl="node1" presStyleIdx="0" presStyleCnt="4">
        <dgm:presLayoutVars>
          <dgm:bulletEnabled val="1"/>
        </dgm:presLayoutVars>
      </dgm:prSet>
      <dgm:spPr/>
    </dgm:pt>
    <dgm:pt modelId="{4A852DAC-15D2-4D77-A1A1-D62DCEADB122}" type="pres">
      <dgm:prSet presAssocID="{8CD88DF5-2FF4-46F8-B807-F1EA252F211C}" presName="triangle2" presStyleLbl="node1" presStyleIdx="1" presStyleCnt="4">
        <dgm:presLayoutVars>
          <dgm:bulletEnabled val="1"/>
        </dgm:presLayoutVars>
      </dgm:prSet>
      <dgm:spPr/>
    </dgm:pt>
    <dgm:pt modelId="{A5E3634F-5955-45D7-B73D-DB2DAF0A1C20}" type="pres">
      <dgm:prSet presAssocID="{8CD88DF5-2FF4-46F8-B807-F1EA252F211C}" presName="triangle3" presStyleLbl="node1" presStyleIdx="2" presStyleCnt="4">
        <dgm:presLayoutVars>
          <dgm:bulletEnabled val="1"/>
        </dgm:presLayoutVars>
      </dgm:prSet>
      <dgm:spPr/>
    </dgm:pt>
    <dgm:pt modelId="{2FC9AD03-949C-4192-82BC-D655C036E23E}" type="pres">
      <dgm:prSet presAssocID="{8CD88DF5-2FF4-46F8-B807-F1EA252F211C}" presName="triangle4" presStyleLbl="node1" presStyleIdx="3" presStyleCnt="4">
        <dgm:presLayoutVars>
          <dgm:bulletEnabled val="1"/>
        </dgm:presLayoutVars>
      </dgm:prSet>
      <dgm:spPr/>
    </dgm:pt>
  </dgm:ptLst>
  <dgm:cxnLst>
    <dgm:cxn modelId="{9C915A11-AB97-41CD-B995-0F4E68337D83}" srcId="{8CD88DF5-2FF4-46F8-B807-F1EA252F211C}" destId="{07069E8B-B1E8-4FE9-A3A0-3096B200F0AB}" srcOrd="0" destOrd="0" parTransId="{BC560D73-37E6-4EFF-A230-B0E2405F2C8C}" sibTransId="{7B674365-59DC-4FC8-B483-0CAF09F9DBBE}"/>
    <dgm:cxn modelId="{2E096617-A149-4FCF-BCFA-3E50544BB5F5}" srcId="{8CD88DF5-2FF4-46F8-B807-F1EA252F211C}" destId="{B2114034-1C62-4B36-B920-18BD534FC9E7}" srcOrd="1" destOrd="0" parTransId="{BEE00F8D-E769-4072-8605-7338E94F5144}" sibTransId="{904E06EB-7A9B-48F9-8D7C-613AD9A868D5}"/>
    <dgm:cxn modelId="{9616E73A-7F37-43B6-B38B-DAC377B1E0D0}" type="presOf" srcId="{B2114034-1C62-4B36-B920-18BD534FC9E7}" destId="{4A852DAC-15D2-4D77-A1A1-D62DCEADB122}" srcOrd="0" destOrd="0" presId="urn:microsoft.com/office/officeart/2005/8/layout/pyramid4"/>
    <dgm:cxn modelId="{D943463F-7340-401B-8B05-746979486006}" type="presOf" srcId="{A9A0EAA8-3CF8-4235-B633-9BE99A87B365}" destId="{A5E3634F-5955-45D7-B73D-DB2DAF0A1C20}" srcOrd="0" destOrd="0" presId="urn:microsoft.com/office/officeart/2005/8/layout/pyramid4"/>
    <dgm:cxn modelId="{63923C46-9229-4DC7-9D8C-077341BAFE96}" srcId="{8CD88DF5-2FF4-46F8-B807-F1EA252F211C}" destId="{A9A0EAA8-3CF8-4235-B633-9BE99A87B365}" srcOrd="2" destOrd="0" parTransId="{534EF909-E386-4852-A60E-5E64187BD195}" sibTransId="{A4E4517D-F3F2-4A9B-9E0F-B6641A5474B2}"/>
    <dgm:cxn modelId="{5547816D-E571-4FD5-9088-3FB24726864F}" type="presOf" srcId="{658BB032-1B9E-4960-B527-F77BEA1AD586}" destId="{2FC9AD03-949C-4192-82BC-D655C036E23E}" srcOrd="0" destOrd="0" presId="urn:microsoft.com/office/officeart/2005/8/layout/pyramid4"/>
    <dgm:cxn modelId="{5DC48AAD-1227-428A-BC6F-555B1CB1509E}" type="presOf" srcId="{8CD88DF5-2FF4-46F8-B807-F1EA252F211C}" destId="{DB1C5916-66E2-420D-9260-91510E75E8F1}" srcOrd="0" destOrd="0" presId="urn:microsoft.com/office/officeart/2005/8/layout/pyramid4"/>
    <dgm:cxn modelId="{F92907C0-D1B7-4B72-9110-39853338D47C}" type="presOf" srcId="{07069E8B-B1E8-4FE9-A3A0-3096B200F0AB}" destId="{8215D955-0528-4A8F-8C75-E347440D0D3C}" srcOrd="0" destOrd="0" presId="urn:microsoft.com/office/officeart/2005/8/layout/pyramid4"/>
    <dgm:cxn modelId="{8F5F12FC-3E4F-45DB-B01D-A594A34B8879}" srcId="{8CD88DF5-2FF4-46F8-B807-F1EA252F211C}" destId="{658BB032-1B9E-4960-B527-F77BEA1AD586}" srcOrd="3" destOrd="0" parTransId="{DC12DCC5-E862-460C-A963-2082C3276660}" sibTransId="{044E933F-24E6-4960-A652-C4B0A617F362}"/>
    <dgm:cxn modelId="{93E6D2C7-4A30-4076-B81C-A7C5BA4C9A87}" type="presParOf" srcId="{DB1C5916-66E2-420D-9260-91510E75E8F1}" destId="{8215D955-0528-4A8F-8C75-E347440D0D3C}" srcOrd="0" destOrd="0" presId="urn:microsoft.com/office/officeart/2005/8/layout/pyramid4"/>
    <dgm:cxn modelId="{5F12161F-4123-4C6C-AF1D-F2D71F506900}" type="presParOf" srcId="{DB1C5916-66E2-420D-9260-91510E75E8F1}" destId="{4A852DAC-15D2-4D77-A1A1-D62DCEADB122}" srcOrd="1" destOrd="0" presId="urn:microsoft.com/office/officeart/2005/8/layout/pyramid4"/>
    <dgm:cxn modelId="{97A8A899-3271-4736-AA30-2E0B03A91FD8}" type="presParOf" srcId="{DB1C5916-66E2-420D-9260-91510E75E8F1}" destId="{A5E3634F-5955-45D7-B73D-DB2DAF0A1C20}" srcOrd="2" destOrd="0" presId="urn:microsoft.com/office/officeart/2005/8/layout/pyramid4"/>
    <dgm:cxn modelId="{F31716CD-004B-4167-897F-5AABDA2814C3}" type="presParOf" srcId="{DB1C5916-66E2-420D-9260-91510E75E8F1}" destId="{2FC9AD03-949C-4192-82BC-D655C036E23E}" srcOrd="3" destOrd="0" presId="urn:microsoft.com/office/officeart/2005/8/layout/pyramid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5D955-0528-4A8F-8C75-E347440D0D3C}">
      <dsp:nvSpPr>
        <dsp:cNvPr id="0" name=""/>
        <dsp:cNvSpPr/>
      </dsp:nvSpPr>
      <dsp:spPr>
        <a:xfrm>
          <a:off x="2303699" y="0"/>
          <a:ext cx="2232660" cy="223266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Carbon Market Trading</a:t>
          </a:r>
        </a:p>
      </dsp:txBody>
      <dsp:txXfrm>
        <a:off x="2861864" y="1116330"/>
        <a:ext cx="1116330" cy="1116330"/>
      </dsp:txXfrm>
    </dsp:sp>
    <dsp:sp modelId="{4A852DAC-15D2-4D77-A1A1-D62DCEADB122}">
      <dsp:nvSpPr>
        <dsp:cNvPr id="0" name=""/>
        <dsp:cNvSpPr/>
      </dsp:nvSpPr>
      <dsp:spPr>
        <a:xfrm>
          <a:off x="1187369" y="2232660"/>
          <a:ext cx="2232660" cy="223266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Offset Development &amp; Asset Management</a:t>
          </a:r>
        </a:p>
      </dsp:txBody>
      <dsp:txXfrm>
        <a:off x="1745534" y="3348990"/>
        <a:ext cx="1116330" cy="1116330"/>
      </dsp:txXfrm>
    </dsp:sp>
    <dsp:sp modelId="{A5E3634F-5955-45D7-B73D-DB2DAF0A1C20}">
      <dsp:nvSpPr>
        <dsp:cNvPr id="0" name=""/>
        <dsp:cNvSpPr/>
      </dsp:nvSpPr>
      <dsp:spPr>
        <a:xfrm rot="10800000">
          <a:off x="2303699" y="2232660"/>
          <a:ext cx="2232660" cy="223266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Carbon Strategy Advisory</a:t>
          </a:r>
        </a:p>
      </dsp:txBody>
      <dsp:txXfrm rot="10800000">
        <a:off x="2861864" y="2232660"/>
        <a:ext cx="1116330" cy="1116330"/>
      </dsp:txXfrm>
    </dsp:sp>
    <dsp:sp modelId="{2FC9AD03-949C-4192-82BC-D655C036E23E}">
      <dsp:nvSpPr>
        <dsp:cNvPr id="0" name=""/>
        <dsp:cNvSpPr/>
      </dsp:nvSpPr>
      <dsp:spPr>
        <a:xfrm>
          <a:off x="3420029" y="2232660"/>
          <a:ext cx="2232660" cy="223266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Technology  &amp; Data</a:t>
          </a:r>
        </a:p>
      </dsp:txBody>
      <dsp:txXfrm>
        <a:off x="3978194" y="3348990"/>
        <a:ext cx="1116330" cy="1116330"/>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E3DEA3-AA07-41F6-9F4E-3EEDE2255CAB}" type="datetimeFigureOut">
              <a:rPr lang="en-GB" smtClean="0"/>
              <a:t>04/08/2022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FF8FE-E527-44EC-BFE0-832909E59F88}" type="slidenum">
              <a:rPr lang="en-GB" smtClean="0"/>
              <a:t>‹#›</a:t>
            </a:fld>
            <a:endParaRPr lang="en-GB"/>
          </a:p>
        </p:txBody>
      </p:sp>
    </p:spTree>
    <p:extLst>
      <p:ext uri="{BB962C8B-B14F-4D97-AF65-F5344CB8AC3E}">
        <p14:creationId xmlns:p14="http://schemas.microsoft.com/office/powerpoint/2010/main" val="3177209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grpSp>
        <p:nvGrpSpPr>
          <p:cNvPr id="17" name="Group 2">
            <a:extLst>
              <a:ext uri="{FF2B5EF4-FFF2-40B4-BE49-F238E27FC236}">
                <a16:creationId xmlns:a16="http://schemas.microsoft.com/office/drawing/2014/main" id="{0D1D0FC6-21BC-4039-8BCE-C452A5E3CD66}"/>
              </a:ext>
            </a:extLst>
          </p:cNvPr>
          <p:cNvGrpSpPr/>
          <p:nvPr/>
        </p:nvGrpSpPr>
        <p:grpSpPr>
          <a:xfrm>
            <a:off x="672138" y="49"/>
            <a:ext cx="5223301" cy="6721376"/>
            <a:chOff x="0" y="0"/>
            <a:chExt cx="2704214" cy="3562982"/>
          </a:xfrm>
        </p:grpSpPr>
        <p:sp>
          <p:nvSpPr>
            <p:cNvPr id="18" name="Freeform 3">
              <a:extLst>
                <a:ext uri="{FF2B5EF4-FFF2-40B4-BE49-F238E27FC236}">
                  <a16:creationId xmlns:a16="http://schemas.microsoft.com/office/drawing/2014/main" id="{4DEB2B50-CE54-4498-BF6E-D85C67DD7E60}"/>
                </a:ext>
              </a:extLst>
            </p:cNvPr>
            <p:cNvSpPr/>
            <p:nvPr/>
          </p:nvSpPr>
          <p:spPr>
            <a:xfrm>
              <a:off x="0" y="0"/>
              <a:ext cx="2704214" cy="3562983"/>
            </a:xfrm>
            <a:custGeom>
              <a:avLst/>
              <a:gdLst/>
              <a:ahLst/>
              <a:cxnLst/>
              <a:rect l="l" t="t" r="r" b="b"/>
              <a:pathLst>
                <a:path w="2704214" h="3562983">
                  <a:moveTo>
                    <a:pt x="0" y="0"/>
                  </a:moveTo>
                  <a:lnTo>
                    <a:pt x="2704214" y="0"/>
                  </a:lnTo>
                  <a:lnTo>
                    <a:pt x="2704214" y="3562983"/>
                  </a:lnTo>
                  <a:lnTo>
                    <a:pt x="0" y="3562983"/>
                  </a:lnTo>
                  <a:close/>
                </a:path>
              </a:pathLst>
            </a:custGeom>
            <a:solidFill>
              <a:srgbClr val="1E4EA1"/>
            </a:solidFill>
          </p:spPr>
        </p:sp>
      </p:grpSp>
      <p:sp>
        <p:nvSpPr>
          <p:cNvPr id="3" name="Subtitle 2"/>
          <p:cNvSpPr>
            <a:spLocks noGrp="1"/>
          </p:cNvSpPr>
          <p:nvPr>
            <p:ph type="subTitle" idx="1" hasCustomPrompt="1"/>
          </p:nvPr>
        </p:nvSpPr>
        <p:spPr>
          <a:xfrm>
            <a:off x="1076325" y="4292598"/>
            <a:ext cx="4591050" cy="609599"/>
          </a:xfrm>
        </p:spPr>
        <p:txBody>
          <a:bodyPr>
            <a:normAutofit/>
          </a:bodyPr>
          <a:lstStyle>
            <a:lvl1pPr marL="0" indent="0" algn="l">
              <a:buNone/>
              <a:defRPr sz="1800">
                <a:solidFill>
                  <a:schemeClr val="bg1"/>
                </a:solidFill>
                <a:latin typeface="Arial"/>
              </a:defRPr>
            </a:lvl1pPr>
            <a:lvl2pPr marL="457047" indent="0" algn="ctr">
              <a:buNone/>
              <a:defRPr>
                <a:solidFill>
                  <a:schemeClr val="tx1">
                    <a:tint val="75000"/>
                  </a:schemeClr>
                </a:solidFill>
              </a:defRPr>
            </a:lvl2pPr>
            <a:lvl3pPr marL="914105" indent="0" algn="ctr">
              <a:buNone/>
              <a:defRPr>
                <a:solidFill>
                  <a:schemeClr val="tx1">
                    <a:tint val="75000"/>
                  </a:schemeClr>
                </a:solidFill>
              </a:defRPr>
            </a:lvl3pPr>
            <a:lvl4pPr marL="1371158" indent="0" algn="ctr">
              <a:buNone/>
              <a:defRPr>
                <a:solidFill>
                  <a:schemeClr val="tx1">
                    <a:tint val="75000"/>
                  </a:schemeClr>
                </a:solidFill>
              </a:defRPr>
            </a:lvl4pPr>
            <a:lvl5pPr marL="1828210" indent="0" algn="ctr">
              <a:buNone/>
              <a:defRPr>
                <a:solidFill>
                  <a:schemeClr val="tx1">
                    <a:tint val="75000"/>
                  </a:schemeClr>
                </a:solidFill>
              </a:defRPr>
            </a:lvl5pPr>
            <a:lvl6pPr marL="2285270" indent="0" algn="ctr">
              <a:buNone/>
              <a:defRPr>
                <a:solidFill>
                  <a:schemeClr val="tx1">
                    <a:tint val="75000"/>
                  </a:schemeClr>
                </a:solidFill>
              </a:defRPr>
            </a:lvl6pPr>
            <a:lvl7pPr marL="2742314" indent="0" algn="ctr">
              <a:buNone/>
              <a:defRPr>
                <a:solidFill>
                  <a:schemeClr val="tx1">
                    <a:tint val="75000"/>
                  </a:schemeClr>
                </a:solidFill>
              </a:defRPr>
            </a:lvl7pPr>
            <a:lvl8pPr marL="3199360" indent="0" algn="ctr">
              <a:buNone/>
              <a:defRPr>
                <a:solidFill>
                  <a:schemeClr val="tx1">
                    <a:tint val="75000"/>
                  </a:schemeClr>
                </a:solidFill>
              </a:defRPr>
            </a:lvl8pPr>
            <a:lvl9pPr marL="3656407" indent="0" algn="ctr">
              <a:buNone/>
              <a:defRPr>
                <a:solidFill>
                  <a:schemeClr val="tx1">
                    <a:tint val="75000"/>
                  </a:schemeClr>
                </a:solidFill>
              </a:defRPr>
            </a:lvl9pPr>
          </a:lstStyle>
          <a:p>
            <a:r>
              <a:rPr lang="en-US" dirty="0"/>
              <a:t>Subtitle</a:t>
            </a:r>
            <a:endParaRPr lang="nl-NL" dirty="0"/>
          </a:p>
        </p:txBody>
      </p:sp>
      <p:sp>
        <p:nvSpPr>
          <p:cNvPr id="12" name="Title 11">
            <a:extLst>
              <a:ext uri="{FF2B5EF4-FFF2-40B4-BE49-F238E27FC236}">
                <a16:creationId xmlns:a16="http://schemas.microsoft.com/office/drawing/2014/main" id="{064D737E-4581-4E03-81E4-D0217BA309D4}"/>
              </a:ext>
            </a:extLst>
          </p:cNvPr>
          <p:cNvSpPr>
            <a:spLocks noGrp="1"/>
          </p:cNvSpPr>
          <p:nvPr>
            <p:ph type="title" hasCustomPrompt="1"/>
          </p:nvPr>
        </p:nvSpPr>
        <p:spPr>
          <a:xfrm>
            <a:off x="1076325" y="1771650"/>
            <a:ext cx="4591050" cy="1989799"/>
          </a:xfrm>
        </p:spPr>
        <p:txBody>
          <a:bodyPr>
            <a:noAutofit/>
          </a:bodyPr>
          <a:lstStyle>
            <a:lvl1pPr algn="l">
              <a:defRPr sz="3600"/>
            </a:lvl1pPr>
          </a:lstStyle>
          <a:p>
            <a:r>
              <a:rPr lang="en-US" dirty="0"/>
              <a:t>General Presentation Title</a:t>
            </a:r>
            <a:endParaRPr lang="en-CA" dirty="0"/>
          </a:p>
        </p:txBody>
      </p:sp>
      <p:sp>
        <p:nvSpPr>
          <p:cNvPr id="15" name="AutoShape 8">
            <a:extLst>
              <a:ext uri="{FF2B5EF4-FFF2-40B4-BE49-F238E27FC236}">
                <a16:creationId xmlns:a16="http://schemas.microsoft.com/office/drawing/2014/main" id="{14417878-7A53-48B6-99B7-28AABE91A9EA}"/>
              </a:ext>
            </a:extLst>
          </p:cNvPr>
          <p:cNvSpPr/>
          <p:nvPr/>
        </p:nvSpPr>
        <p:spPr>
          <a:xfrm>
            <a:off x="1171832" y="3898029"/>
            <a:ext cx="1294206" cy="0"/>
          </a:xfrm>
          <a:prstGeom prst="line">
            <a:avLst/>
          </a:prstGeom>
          <a:ln w="47625" cap="rnd">
            <a:solidFill>
              <a:srgbClr val="FFFFFF"/>
            </a:solidFill>
            <a:prstDash val="solid"/>
            <a:headEnd type="none" w="sm" len="sm"/>
            <a:tailEnd type="none" w="sm" len="sm"/>
          </a:ln>
        </p:spPr>
      </p:sp>
      <p:sp>
        <p:nvSpPr>
          <p:cNvPr id="6" name="Text Placeholder 5">
            <a:extLst>
              <a:ext uri="{FF2B5EF4-FFF2-40B4-BE49-F238E27FC236}">
                <a16:creationId xmlns:a16="http://schemas.microsoft.com/office/drawing/2014/main" id="{47BECBC4-075D-4589-A0C8-6BA7403127B9}"/>
              </a:ext>
            </a:extLst>
          </p:cNvPr>
          <p:cNvSpPr>
            <a:spLocks noGrp="1"/>
          </p:cNvSpPr>
          <p:nvPr>
            <p:ph type="body" sz="quarter" idx="16" hasCustomPrompt="1"/>
          </p:nvPr>
        </p:nvSpPr>
        <p:spPr>
          <a:xfrm>
            <a:off x="2782888" y="5678257"/>
            <a:ext cx="1857375" cy="279631"/>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a:t>Date</a:t>
            </a:r>
            <a:endParaRPr lang="en-CA" dirty="0"/>
          </a:p>
        </p:txBody>
      </p:sp>
      <p:sp>
        <p:nvSpPr>
          <p:cNvPr id="8" name="Text Placeholder 7">
            <a:extLst>
              <a:ext uri="{FF2B5EF4-FFF2-40B4-BE49-F238E27FC236}">
                <a16:creationId xmlns:a16="http://schemas.microsoft.com/office/drawing/2014/main" id="{D9B2D8C4-9CCA-412B-8898-8D725640E801}"/>
              </a:ext>
            </a:extLst>
          </p:cNvPr>
          <p:cNvSpPr>
            <a:spLocks noGrp="1"/>
          </p:cNvSpPr>
          <p:nvPr>
            <p:ph type="body" sz="quarter" idx="17" hasCustomPrompt="1"/>
          </p:nvPr>
        </p:nvSpPr>
        <p:spPr>
          <a:xfrm>
            <a:off x="1076325" y="5678257"/>
            <a:ext cx="1293813" cy="244475"/>
          </a:xfrm>
        </p:spPr>
        <p:txBody>
          <a:bodyPr>
            <a:noAutofit/>
          </a:bodyPr>
          <a:lstStyle>
            <a:lvl1pPr marL="0" indent="0">
              <a:buNone/>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a:t>ClearBlue Markets</a:t>
            </a:r>
            <a:endParaRPr lang="en-CA" dirty="0"/>
          </a:p>
        </p:txBody>
      </p:sp>
      <p:sp>
        <p:nvSpPr>
          <p:cNvPr id="11" name="Slide Number Placeholder 5">
            <a:extLst>
              <a:ext uri="{FF2B5EF4-FFF2-40B4-BE49-F238E27FC236}">
                <a16:creationId xmlns:a16="http://schemas.microsoft.com/office/drawing/2014/main" id="{763D9362-B286-483E-9485-7C6413A215F2}"/>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1314532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3"/>
          </a:xfrm>
        </p:spPr>
        <p:txBody>
          <a:bodyPr anchor="b">
            <a:normAutofit/>
          </a:bodyPr>
          <a:lstStyle>
            <a:lvl1pPr marL="0" indent="0">
              <a:buNone/>
              <a:defRPr sz="1800" b="1">
                <a:latin typeface="Arial"/>
              </a:defRPr>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Arial"/>
              </a:defRPr>
            </a:lvl1pPr>
            <a:lvl2pPr>
              <a:defRPr sz="2000">
                <a:latin typeface="Arial"/>
              </a:defRPr>
            </a:lvl2pPr>
            <a:lvl3pPr>
              <a:defRPr sz="1900">
                <a:latin typeface="Arial"/>
              </a:defRPr>
            </a:lvl3pPr>
            <a:lvl4pPr>
              <a:defRPr sz="1600">
                <a:latin typeface="Arial"/>
              </a:defRPr>
            </a:lvl4pPr>
            <a:lvl5pPr>
              <a:defRPr sz="1600">
                <a:latin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5" name="Text Placeholder 4"/>
          <p:cNvSpPr>
            <a:spLocks noGrp="1"/>
          </p:cNvSpPr>
          <p:nvPr>
            <p:ph type="body" sz="quarter" idx="3"/>
          </p:nvPr>
        </p:nvSpPr>
        <p:spPr>
          <a:xfrm>
            <a:off x="6193389" y="1535113"/>
            <a:ext cx="5389033" cy="639763"/>
          </a:xfrm>
        </p:spPr>
        <p:txBody>
          <a:bodyPr anchor="b">
            <a:normAutofit/>
          </a:bodyPr>
          <a:lstStyle>
            <a:lvl1pPr marL="0" indent="0">
              <a:buNone/>
              <a:defRPr sz="1800" b="1">
                <a:latin typeface="Arial"/>
              </a:defRPr>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9" y="2174875"/>
            <a:ext cx="5389033" cy="3951288"/>
          </a:xfrm>
        </p:spPr>
        <p:txBody>
          <a:bodyPr/>
          <a:lstStyle>
            <a:lvl1pPr>
              <a:defRPr sz="2400">
                <a:latin typeface="Arial"/>
              </a:defRPr>
            </a:lvl1pPr>
            <a:lvl2pPr>
              <a:defRPr sz="2000">
                <a:latin typeface="Arial"/>
              </a:defRPr>
            </a:lvl2pPr>
            <a:lvl3pPr>
              <a:defRPr sz="1900">
                <a:latin typeface="Arial"/>
              </a:defRPr>
            </a:lvl3pPr>
            <a:lvl4pPr>
              <a:defRPr sz="1600">
                <a:latin typeface="Arial"/>
              </a:defRPr>
            </a:lvl4pPr>
            <a:lvl5pPr>
              <a:defRPr sz="1600">
                <a:latin typeface="Aria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14" name="Title 1">
            <a:extLst>
              <a:ext uri="{FF2B5EF4-FFF2-40B4-BE49-F238E27FC236}">
                <a16:creationId xmlns:a16="http://schemas.microsoft.com/office/drawing/2014/main" id="{BD39463B-52A7-4C62-99C5-61484DD4A1E7}"/>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5" name="Text Placeholder 7">
            <a:extLst>
              <a:ext uri="{FF2B5EF4-FFF2-40B4-BE49-F238E27FC236}">
                <a16:creationId xmlns:a16="http://schemas.microsoft.com/office/drawing/2014/main" id="{F81ABAA5-6A8C-45FF-B73E-E03CB137EBC0}"/>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10" name="Slide Number Placeholder 5">
            <a:extLst>
              <a:ext uri="{FF2B5EF4-FFF2-40B4-BE49-F238E27FC236}">
                <a16:creationId xmlns:a16="http://schemas.microsoft.com/office/drawing/2014/main" id="{D7613B0F-BF01-47C8-9BEF-84AD08D30464}"/>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935767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Online Image Placeholder 2">
            <a:extLst>
              <a:ext uri="{FF2B5EF4-FFF2-40B4-BE49-F238E27FC236}">
                <a16:creationId xmlns:a16="http://schemas.microsoft.com/office/drawing/2014/main" id="{8385949F-1EAB-4153-BC70-2E38CD7F1E7F}"/>
              </a:ext>
            </a:extLst>
          </p:cNvPr>
          <p:cNvSpPr>
            <a:spLocks noGrp="1"/>
          </p:cNvSpPr>
          <p:nvPr>
            <p:ph type="clipArt" sz="quarter" idx="15"/>
          </p:nvPr>
        </p:nvSpPr>
        <p:spPr>
          <a:xfrm>
            <a:off x="949979" y="1835150"/>
            <a:ext cx="2041675" cy="2041675"/>
          </a:xfrm>
          <a:custGeom>
            <a:avLst/>
            <a:gdLst>
              <a:gd name="connsiteX0" fmla="*/ 549667 w 1099334"/>
              <a:gd name="connsiteY0" fmla="*/ 0 h 1099334"/>
              <a:gd name="connsiteX1" fmla="*/ 1099334 w 1099334"/>
              <a:gd name="connsiteY1" fmla="*/ 549667 h 1099334"/>
              <a:gd name="connsiteX2" fmla="*/ 549667 w 1099334"/>
              <a:gd name="connsiteY2" fmla="*/ 1099334 h 1099334"/>
              <a:gd name="connsiteX3" fmla="*/ 0 w 1099334"/>
              <a:gd name="connsiteY3" fmla="*/ 549667 h 1099334"/>
              <a:gd name="connsiteX4" fmla="*/ 549667 w 1099334"/>
              <a:gd name="connsiteY4" fmla="*/ 0 h 109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334" h="1099334">
                <a:moveTo>
                  <a:pt x="549667" y="0"/>
                </a:moveTo>
                <a:cubicBezTo>
                  <a:pt x="853240" y="0"/>
                  <a:pt x="1099334" y="246094"/>
                  <a:pt x="1099334" y="549667"/>
                </a:cubicBezTo>
                <a:cubicBezTo>
                  <a:pt x="1099334" y="853240"/>
                  <a:pt x="853240" y="1099334"/>
                  <a:pt x="549667" y="1099334"/>
                </a:cubicBezTo>
                <a:cubicBezTo>
                  <a:pt x="246094" y="1099334"/>
                  <a:pt x="0" y="853240"/>
                  <a:pt x="0" y="549667"/>
                </a:cubicBezTo>
                <a:cubicBezTo>
                  <a:pt x="0" y="246094"/>
                  <a:pt x="246094" y="0"/>
                  <a:pt x="549667" y="0"/>
                </a:cubicBezTo>
                <a:close/>
              </a:path>
            </a:pathLst>
          </a:custGeom>
        </p:spPr>
        <p:txBody>
          <a:bodyPr wrap="square" anchor="ctr">
            <a:noAutofit/>
          </a:bodyPr>
          <a:lstStyle>
            <a:lvl1pPr marL="0" indent="0">
              <a:buNone/>
              <a:defRPr sz="1050"/>
            </a:lvl1pPr>
          </a:lstStyle>
          <a:p>
            <a:r>
              <a:rPr lang="en-US"/>
              <a:t>Click icon to add online image</a:t>
            </a:r>
            <a:endParaRPr lang="en-CA" dirty="0"/>
          </a:p>
        </p:txBody>
      </p:sp>
      <p:sp>
        <p:nvSpPr>
          <p:cNvPr id="4" name="Online Image Placeholder 3">
            <a:extLst>
              <a:ext uri="{FF2B5EF4-FFF2-40B4-BE49-F238E27FC236}">
                <a16:creationId xmlns:a16="http://schemas.microsoft.com/office/drawing/2014/main" id="{B10122F2-33E4-48BA-9212-324A355C5FDC}"/>
              </a:ext>
            </a:extLst>
          </p:cNvPr>
          <p:cNvSpPr>
            <a:spLocks noGrp="1"/>
          </p:cNvSpPr>
          <p:nvPr>
            <p:ph type="clipArt" sz="quarter" idx="16"/>
          </p:nvPr>
        </p:nvSpPr>
        <p:spPr>
          <a:xfrm>
            <a:off x="2732432" y="3179103"/>
            <a:ext cx="2041675" cy="2041675"/>
          </a:xfrm>
          <a:custGeom>
            <a:avLst/>
            <a:gdLst>
              <a:gd name="connsiteX0" fmla="*/ 549667 w 1099334"/>
              <a:gd name="connsiteY0" fmla="*/ 0 h 1099334"/>
              <a:gd name="connsiteX1" fmla="*/ 1099334 w 1099334"/>
              <a:gd name="connsiteY1" fmla="*/ 549667 h 1099334"/>
              <a:gd name="connsiteX2" fmla="*/ 549667 w 1099334"/>
              <a:gd name="connsiteY2" fmla="*/ 1099334 h 1099334"/>
              <a:gd name="connsiteX3" fmla="*/ 0 w 1099334"/>
              <a:gd name="connsiteY3" fmla="*/ 549667 h 1099334"/>
              <a:gd name="connsiteX4" fmla="*/ 549667 w 1099334"/>
              <a:gd name="connsiteY4" fmla="*/ 0 h 109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334" h="1099334">
                <a:moveTo>
                  <a:pt x="549667" y="0"/>
                </a:moveTo>
                <a:cubicBezTo>
                  <a:pt x="853240" y="0"/>
                  <a:pt x="1099334" y="246094"/>
                  <a:pt x="1099334" y="549667"/>
                </a:cubicBezTo>
                <a:cubicBezTo>
                  <a:pt x="1099334" y="853240"/>
                  <a:pt x="853240" y="1099334"/>
                  <a:pt x="549667" y="1099334"/>
                </a:cubicBezTo>
                <a:cubicBezTo>
                  <a:pt x="246094" y="1099334"/>
                  <a:pt x="0" y="853240"/>
                  <a:pt x="0" y="549667"/>
                </a:cubicBezTo>
                <a:cubicBezTo>
                  <a:pt x="0" y="246094"/>
                  <a:pt x="246094" y="0"/>
                  <a:pt x="549667" y="0"/>
                </a:cubicBezTo>
                <a:close/>
              </a:path>
            </a:pathLst>
          </a:custGeom>
        </p:spPr>
        <p:txBody>
          <a:bodyPr wrap="square" anchor="ctr">
            <a:noAutofit/>
          </a:bodyPr>
          <a:lstStyle>
            <a:lvl1pPr marL="0" indent="0">
              <a:buNone/>
              <a:defRPr sz="1050"/>
            </a:lvl1pPr>
          </a:lstStyle>
          <a:p>
            <a:r>
              <a:rPr lang="en-US"/>
              <a:t>Click icon to add online image</a:t>
            </a:r>
            <a:endParaRPr lang="en-CA" dirty="0"/>
          </a:p>
        </p:txBody>
      </p:sp>
      <p:sp>
        <p:nvSpPr>
          <p:cNvPr id="5" name="Online Image Placeholder 4">
            <a:extLst>
              <a:ext uri="{FF2B5EF4-FFF2-40B4-BE49-F238E27FC236}">
                <a16:creationId xmlns:a16="http://schemas.microsoft.com/office/drawing/2014/main" id="{0CEA38F9-9D0B-434C-B4CC-BD1D06456015}"/>
              </a:ext>
            </a:extLst>
          </p:cNvPr>
          <p:cNvSpPr>
            <a:spLocks noGrp="1"/>
          </p:cNvSpPr>
          <p:nvPr>
            <p:ph type="clipArt" sz="quarter" idx="17"/>
          </p:nvPr>
        </p:nvSpPr>
        <p:spPr>
          <a:xfrm>
            <a:off x="690757" y="4031889"/>
            <a:ext cx="2041675" cy="2041675"/>
          </a:xfrm>
          <a:custGeom>
            <a:avLst/>
            <a:gdLst>
              <a:gd name="connsiteX0" fmla="*/ 549667 w 1099334"/>
              <a:gd name="connsiteY0" fmla="*/ 0 h 1099334"/>
              <a:gd name="connsiteX1" fmla="*/ 1099334 w 1099334"/>
              <a:gd name="connsiteY1" fmla="*/ 549667 h 1099334"/>
              <a:gd name="connsiteX2" fmla="*/ 549667 w 1099334"/>
              <a:gd name="connsiteY2" fmla="*/ 1099334 h 1099334"/>
              <a:gd name="connsiteX3" fmla="*/ 0 w 1099334"/>
              <a:gd name="connsiteY3" fmla="*/ 549667 h 1099334"/>
              <a:gd name="connsiteX4" fmla="*/ 549667 w 1099334"/>
              <a:gd name="connsiteY4" fmla="*/ 0 h 109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334" h="1099334">
                <a:moveTo>
                  <a:pt x="549667" y="0"/>
                </a:moveTo>
                <a:cubicBezTo>
                  <a:pt x="853240" y="0"/>
                  <a:pt x="1099334" y="246094"/>
                  <a:pt x="1099334" y="549667"/>
                </a:cubicBezTo>
                <a:cubicBezTo>
                  <a:pt x="1099334" y="853240"/>
                  <a:pt x="853240" y="1099334"/>
                  <a:pt x="549667" y="1099334"/>
                </a:cubicBezTo>
                <a:cubicBezTo>
                  <a:pt x="246094" y="1099334"/>
                  <a:pt x="0" y="853240"/>
                  <a:pt x="0" y="549667"/>
                </a:cubicBezTo>
                <a:cubicBezTo>
                  <a:pt x="0" y="246094"/>
                  <a:pt x="246094" y="0"/>
                  <a:pt x="549667" y="0"/>
                </a:cubicBezTo>
                <a:close/>
              </a:path>
            </a:pathLst>
          </a:custGeom>
        </p:spPr>
        <p:txBody>
          <a:bodyPr wrap="square" anchor="ctr">
            <a:noAutofit/>
          </a:bodyPr>
          <a:lstStyle>
            <a:lvl1pPr marL="0" indent="0">
              <a:buNone/>
              <a:defRPr sz="1050"/>
            </a:lvl1pPr>
          </a:lstStyle>
          <a:p>
            <a:r>
              <a:rPr lang="en-US"/>
              <a:t>Click icon to add online image</a:t>
            </a:r>
            <a:endParaRPr lang="en-CA" dirty="0"/>
          </a:p>
        </p:txBody>
      </p:sp>
      <p:sp>
        <p:nvSpPr>
          <p:cNvPr id="7" name="Text Placeholder 7">
            <a:extLst>
              <a:ext uri="{FF2B5EF4-FFF2-40B4-BE49-F238E27FC236}">
                <a16:creationId xmlns:a16="http://schemas.microsoft.com/office/drawing/2014/main" id="{97D52E74-C399-4D94-A94F-B2FC02737449}"/>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EEF65B0-E401-42FA-8217-D1CF7CD5DA32}"/>
              </a:ext>
            </a:extLst>
          </p:cNvPr>
          <p:cNvSpPr>
            <a:spLocks noGrp="1"/>
          </p:cNvSpPr>
          <p:nvPr>
            <p:ph type="body" sz="quarter" idx="18"/>
          </p:nvPr>
        </p:nvSpPr>
        <p:spPr>
          <a:xfrm>
            <a:off x="4922838" y="1835150"/>
            <a:ext cx="6434137" cy="4659313"/>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Title 1">
            <a:extLst>
              <a:ext uri="{FF2B5EF4-FFF2-40B4-BE49-F238E27FC236}">
                <a16:creationId xmlns:a16="http://schemas.microsoft.com/office/drawing/2014/main" id="{8356C140-60F0-4945-A232-F765F40E15E1}"/>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Tree>
    <p:extLst>
      <p:ext uri="{BB962C8B-B14F-4D97-AF65-F5344CB8AC3E}">
        <p14:creationId xmlns:p14="http://schemas.microsoft.com/office/powerpoint/2010/main" val="138338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Online Image Placeholder 2">
            <a:extLst>
              <a:ext uri="{FF2B5EF4-FFF2-40B4-BE49-F238E27FC236}">
                <a16:creationId xmlns:a16="http://schemas.microsoft.com/office/drawing/2014/main" id="{8385949F-1EAB-4153-BC70-2E38CD7F1E7F}"/>
              </a:ext>
            </a:extLst>
          </p:cNvPr>
          <p:cNvSpPr>
            <a:spLocks noGrp="1"/>
          </p:cNvSpPr>
          <p:nvPr>
            <p:ph type="clipArt" sz="quarter" idx="15"/>
          </p:nvPr>
        </p:nvSpPr>
        <p:spPr>
          <a:xfrm>
            <a:off x="609600" y="2717562"/>
            <a:ext cx="2377824" cy="2377824"/>
          </a:xfrm>
          <a:custGeom>
            <a:avLst/>
            <a:gdLst>
              <a:gd name="connsiteX0" fmla="*/ 549667 w 1099334"/>
              <a:gd name="connsiteY0" fmla="*/ 0 h 1099334"/>
              <a:gd name="connsiteX1" fmla="*/ 1099334 w 1099334"/>
              <a:gd name="connsiteY1" fmla="*/ 549667 h 1099334"/>
              <a:gd name="connsiteX2" fmla="*/ 549667 w 1099334"/>
              <a:gd name="connsiteY2" fmla="*/ 1099334 h 1099334"/>
              <a:gd name="connsiteX3" fmla="*/ 0 w 1099334"/>
              <a:gd name="connsiteY3" fmla="*/ 549667 h 1099334"/>
              <a:gd name="connsiteX4" fmla="*/ 549667 w 1099334"/>
              <a:gd name="connsiteY4" fmla="*/ 0 h 109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334" h="1099334">
                <a:moveTo>
                  <a:pt x="549667" y="0"/>
                </a:moveTo>
                <a:cubicBezTo>
                  <a:pt x="853240" y="0"/>
                  <a:pt x="1099334" y="246094"/>
                  <a:pt x="1099334" y="549667"/>
                </a:cubicBezTo>
                <a:cubicBezTo>
                  <a:pt x="1099334" y="853240"/>
                  <a:pt x="853240" y="1099334"/>
                  <a:pt x="549667" y="1099334"/>
                </a:cubicBezTo>
                <a:cubicBezTo>
                  <a:pt x="246094" y="1099334"/>
                  <a:pt x="0" y="853240"/>
                  <a:pt x="0" y="549667"/>
                </a:cubicBezTo>
                <a:cubicBezTo>
                  <a:pt x="0" y="246094"/>
                  <a:pt x="246094" y="0"/>
                  <a:pt x="549667" y="0"/>
                </a:cubicBezTo>
                <a:close/>
              </a:path>
            </a:pathLst>
          </a:custGeom>
        </p:spPr>
        <p:txBody>
          <a:bodyPr wrap="square" anchor="ctr">
            <a:noAutofit/>
          </a:bodyPr>
          <a:lstStyle>
            <a:lvl1pPr marL="0" indent="0">
              <a:buNone/>
              <a:defRPr sz="1050"/>
            </a:lvl1pPr>
          </a:lstStyle>
          <a:p>
            <a:r>
              <a:rPr lang="en-US"/>
              <a:t>Click icon to add online image</a:t>
            </a:r>
            <a:endParaRPr lang="en-CA" dirty="0"/>
          </a:p>
        </p:txBody>
      </p:sp>
      <p:sp>
        <p:nvSpPr>
          <p:cNvPr id="5" name="Online Image Placeholder 4">
            <a:extLst>
              <a:ext uri="{FF2B5EF4-FFF2-40B4-BE49-F238E27FC236}">
                <a16:creationId xmlns:a16="http://schemas.microsoft.com/office/drawing/2014/main" id="{0CEA38F9-9D0B-434C-B4CC-BD1D06456015}"/>
              </a:ext>
            </a:extLst>
          </p:cNvPr>
          <p:cNvSpPr>
            <a:spLocks noGrp="1"/>
          </p:cNvSpPr>
          <p:nvPr>
            <p:ph type="clipArt" sz="quarter" idx="17"/>
          </p:nvPr>
        </p:nvSpPr>
        <p:spPr>
          <a:xfrm>
            <a:off x="2568507" y="2717562"/>
            <a:ext cx="2377824" cy="2377824"/>
          </a:xfrm>
          <a:custGeom>
            <a:avLst/>
            <a:gdLst>
              <a:gd name="connsiteX0" fmla="*/ 549667 w 1099334"/>
              <a:gd name="connsiteY0" fmla="*/ 0 h 1099334"/>
              <a:gd name="connsiteX1" fmla="*/ 1099334 w 1099334"/>
              <a:gd name="connsiteY1" fmla="*/ 549667 h 1099334"/>
              <a:gd name="connsiteX2" fmla="*/ 549667 w 1099334"/>
              <a:gd name="connsiteY2" fmla="*/ 1099334 h 1099334"/>
              <a:gd name="connsiteX3" fmla="*/ 0 w 1099334"/>
              <a:gd name="connsiteY3" fmla="*/ 549667 h 1099334"/>
              <a:gd name="connsiteX4" fmla="*/ 549667 w 1099334"/>
              <a:gd name="connsiteY4" fmla="*/ 0 h 109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334" h="1099334">
                <a:moveTo>
                  <a:pt x="549667" y="0"/>
                </a:moveTo>
                <a:cubicBezTo>
                  <a:pt x="853240" y="0"/>
                  <a:pt x="1099334" y="246094"/>
                  <a:pt x="1099334" y="549667"/>
                </a:cubicBezTo>
                <a:cubicBezTo>
                  <a:pt x="1099334" y="853240"/>
                  <a:pt x="853240" y="1099334"/>
                  <a:pt x="549667" y="1099334"/>
                </a:cubicBezTo>
                <a:cubicBezTo>
                  <a:pt x="246094" y="1099334"/>
                  <a:pt x="0" y="853240"/>
                  <a:pt x="0" y="549667"/>
                </a:cubicBezTo>
                <a:cubicBezTo>
                  <a:pt x="0" y="246094"/>
                  <a:pt x="246094" y="0"/>
                  <a:pt x="549667" y="0"/>
                </a:cubicBezTo>
                <a:close/>
              </a:path>
            </a:pathLst>
          </a:custGeom>
        </p:spPr>
        <p:txBody>
          <a:bodyPr wrap="square" anchor="ctr">
            <a:noAutofit/>
          </a:bodyPr>
          <a:lstStyle>
            <a:lvl1pPr marL="0" indent="0">
              <a:buNone/>
              <a:defRPr sz="1050"/>
            </a:lvl1pPr>
          </a:lstStyle>
          <a:p>
            <a:r>
              <a:rPr lang="en-US"/>
              <a:t>Click icon to add online image</a:t>
            </a:r>
            <a:endParaRPr lang="en-CA" dirty="0"/>
          </a:p>
        </p:txBody>
      </p:sp>
      <p:sp>
        <p:nvSpPr>
          <p:cNvPr id="7" name="Text Placeholder 7">
            <a:extLst>
              <a:ext uri="{FF2B5EF4-FFF2-40B4-BE49-F238E27FC236}">
                <a16:creationId xmlns:a16="http://schemas.microsoft.com/office/drawing/2014/main" id="{97D52E74-C399-4D94-A94F-B2FC02737449}"/>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11" name="Text Placeholder 10">
            <a:extLst>
              <a:ext uri="{FF2B5EF4-FFF2-40B4-BE49-F238E27FC236}">
                <a16:creationId xmlns:a16="http://schemas.microsoft.com/office/drawing/2014/main" id="{CEEF65B0-E401-42FA-8217-D1CF7CD5DA32}"/>
              </a:ext>
            </a:extLst>
          </p:cNvPr>
          <p:cNvSpPr>
            <a:spLocks noGrp="1"/>
          </p:cNvSpPr>
          <p:nvPr>
            <p:ph type="body" sz="quarter" idx="18"/>
          </p:nvPr>
        </p:nvSpPr>
        <p:spPr>
          <a:xfrm>
            <a:off x="5281301" y="1835150"/>
            <a:ext cx="6075674" cy="4659313"/>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1">
            <a:extLst>
              <a:ext uri="{FF2B5EF4-FFF2-40B4-BE49-F238E27FC236}">
                <a16:creationId xmlns:a16="http://schemas.microsoft.com/office/drawing/2014/main" id="{C9E1C8CD-BDB5-495A-A648-7D0BE30B74B2}"/>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Tree>
    <p:extLst>
      <p:ext uri="{BB962C8B-B14F-4D97-AF65-F5344CB8AC3E}">
        <p14:creationId xmlns:p14="http://schemas.microsoft.com/office/powerpoint/2010/main" val="3535787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4833789"/>
            <a:ext cx="2774535" cy="1746473"/>
          </a:xfrm>
        </p:spPr>
        <p:txBody>
          <a:bodyPr anchor="b">
            <a:normAutofit/>
          </a:bodyPr>
          <a:lstStyle>
            <a:lvl1pPr marL="0" indent="0">
              <a:buNone/>
              <a:defRPr sz="1600" b="0">
                <a:latin typeface="Arial"/>
              </a:defRPr>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714968" y="4833789"/>
            <a:ext cx="2774534" cy="1746473"/>
          </a:xfrm>
        </p:spPr>
        <p:txBody>
          <a:bodyPr anchor="b">
            <a:normAutofit/>
          </a:bodyPr>
          <a:lstStyle>
            <a:lvl1pPr marL="0" indent="0">
              <a:buNone/>
              <a:defRPr sz="1600" b="0">
                <a:latin typeface="Arial"/>
              </a:defRPr>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en-US"/>
              <a:t>Click to edit Master text styles</a:t>
            </a:r>
          </a:p>
        </p:txBody>
      </p:sp>
      <p:sp>
        <p:nvSpPr>
          <p:cNvPr id="14" name="Title 1">
            <a:extLst>
              <a:ext uri="{FF2B5EF4-FFF2-40B4-BE49-F238E27FC236}">
                <a16:creationId xmlns:a16="http://schemas.microsoft.com/office/drawing/2014/main" id="{BD39463B-52A7-4C62-99C5-61484DD4A1E7}"/>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5" name="Text Placeholder 7">
            <a:extLst>
              <a:ext uri="{FF2B5EF4-FFF2-40B4-BE49-F238E27FC236}">
                <a16:creationId xmlns:a16="http://schemas.microsoft.com/office/drawing/2014/main" id="{F81ABAA5-6A8C-45FF-B73E-E03CB137EBC0}"/>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10" name="Slide Number Placeholder 5">
            <a:extLst>
              <a:ext uri="{FF2B5EF4-FFF2-40B4-BE49-F238E27FC236}">
                <a16:creationId xmlns:a16="http://schemas.microsoft.com/office/drawing/2014/main" id="{D7613B0F-BF01-47C8-9BEF-84AD08D30464}"/>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
        <p:nvSpPr>
          <p:cNvPr id="9" name="Text Placeholder 4">
            <a:extLst>
              <a:ext uri="{FF2B5EF4-FFF2-40B4-BE49-F238E27FC236}">
                <a16:creationId xmlns:a16="http://schemas.microsoft.com/office/drawing/2014/main" id="{233C818E-5774-43D2-AA81-D65E92053036}"/>
              </a:ext>
            </a:extLst>
          </p:cNvPr>
          <p:cNvSpPr>
            <a:spLocks noGrp="1"/>
          </p:cNvSpPr>
          <p:nvPr>
            <p:ph type="body" sz="quarter" idx="14"/>
          </p:nvPr>
        </p:nvSpPr>
        <p:spPr>
          <a:xfrm>
            <a:off x="8820336" y="4833789"/>
            <a:ext cx="2588299" cy="1746473"/>
          </a:xfrm>
        </p:spPr>
        <p:txBody>
          <a:bodyPr anchor="b">
            <a:normAutofit/>
          </a:bodyPr>
          <a:lstStyle>
            <a:lvl1pPr marL="0" indent="0">
              <a:buNone/>
              <a:defRPr sz="1600" b="0">
                <a:latin typeface="Arial"/>
              </a:defRPr>
            </a:lvl1pPr>
            <a:lvl2pPr marL="457047" indent="0">
              <a:buNone/>
              <a:defRPr sz="2000" b="1"/>
            </a:lvl2pPr>
            <a:lvl3pPr marL="914105" indent="0">
              <a:buNone/>
              <a:defRPr sz="1900" b="1"/>
            </a:lvl3pPr>
            <a:lvl4pPr marL="1371158" indent="0">
              <a:buNone/>
              <a:defRPr sz="1600" b="1"/>
            </a:lvl4pPr>
            <a:lvl5pPr marL="1828210" indent="0">
              <a:buNone/>
              <a:defRPr sz="1600" b="1"/>
            </a:lvl5pPr>
            <a:lvl6pPr marL="2285270" indent="0">
              <a:buNone/>
              <a:defRPr sz="1600" b="1"/>
            </a:lvl6pPr>
            <a:lvl7pPr marL="2742314" indent="0">
              <a:buNone/>
              <a:defRPr sz="1600" b="1"/>
            </a:lvl7pPr>
            <a:lvl8pPr marL="3199360" indent="0">
              <a:buNone/>
              <a:defRPr sz="1600" b="1"/>
            </a:lvl8pPr>
            <a:lvl9pPr marL="3656407"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888B5FF6-1AA3-48B0-8E32-8B3B24C4EAFD}"/>
              </a:ext>
            </a:extLst>
          </p:cNvPr>
          <p:cNvSpPr>
            <a:spLocks noGrp="1"/>
          </p:cNvSpPr>
          <p:nvPr>
            <p:ph type="pic" sz="quarter" idx="15"/>
          </p:nvPr>
        </p:nvSpPr>
        <p:spPr>
          <a:xfrm>
            <a:off x="609600" y="1785938"/>
            <a:ext cx="2774535" cy="2803525"/>
          </a:xfrm>
        </p:spPr>
        <p:txBody>
          <a:bodyPr>
            <a:normAutofit/>
          </a:bodyPr>
          <a:lstStyle>
            <a:lvl1pPr>
              <a:defRPr sz="2400"/>
            </a:lvl1pPr>
          </a:lstStyle>
          <a:p>
            <a:r>
              <a:rPr lang="en-US"/>
              <a:t>Click icon to add picture</a:t>
            </a:r>
            <a:endParaRPr lang="en-CA"/>
          </a:p>
        </p:txBody>
      </p:sp>
      <p:sp>
        <p:nvSpPr>
          <p:cNvPr id="12" name="Picture Placeholder 6">
            <a:extLst>
              <a:ext uri="{FF2B5EF4-FFF2-40B4-BE49-F238E27FC236}">
                <a16:creationId xmlns:a16="http://schemas.microsoft.com/office/drawing/2014/main" id="{AD99D61F-6E81-4A36-951C-49FD2CC2296B}"/>
              </a:ext>
            </a:extLst>
          </p:cNvPr>
          <p:cNvSpPr>
            <a:spLocks noGrp="1"/>
          </p:cNvSpPr>
          <p:nvPr>
            <p:ph type="pic" sz="quarter" idx="16"/>
          </p:nvPr>
        </p:nvSpPr>
        <p:spPr>
          <a:xfrm>
            <a:off x="4715177" y="1785939"/>
            <a:ext cx="2774535" cy="2803524"/>
          </a:xfrm>
        </p:spPr>
        <p:txBody>
          <a:bodyPr>
            <a:normAutofit/>
          </a:bodyPr>
          <a:lstStyle>
            <a:lvl1pPr>
              <a:defRPr sz="2400"/>
            </a:lvl1pPr>
          </a:lstStyle>
          <a:p>
            <a:r>
              <a:rPr lang="en-US"/>
              <a:t>Click icon to add picture</a:t>
            </a:r>
            <a:endParaRPr lang="en-CA"/>
          </a:p>
        </p:txBody>
      </p:sp>
      <p:sp>
        <p:nvSpPr>
          <p:cNvPr id="13" name="Picture Placeholder 6">
            <a:extLst>
              <a:ext uri="{FF2B5EF4-FFF2-40B4-BE49-F238E27FC236}">
                <a16:creationId xmlns:a16="http://schemas.microsoft.com/office/drawing/2014/main" id="{96BB8E51-048E-46D5-99E1-34AACEE19DE6}"/>
              </a:ext>
            </a:extLst>
          </p:cNvPr>
          <p:cNvSpPr>
            <a:spLocks noGrp="1"/>
          </p:cNvSpPr>
          <p:nvPr>
            <p:ph type="pic" sz="quarter" idx="17"/>
          </p:nvPr>
        </p:nvSpPr>
        <p:spPr>
          <a:xfrm>
            <a:off x="8820337" y="1785937"/>
            <a:ext cx="2588299" cy="2803525"/>
          </a:xfrm>
        </p:spPr>
        <p:txBody>
          <a:bodyPr>
            <a:normAutofit/>
          </a:bodyPr>
          <a:lstStyle>
            <a:lvl1pPr>
              <a:defRPr sz="2400"/>
            </a:lvl1pPr>
          </a:lstStyle>
          <a:p>
            <a:r>
              <a:rPr lang="en-US"/>
              <a:t>Click icon to add picture</a:t>
            </a:r>
            <a:endParaRPr lang="en-CA"/>
          </a:p>
        </p:txBody>
      </p:sp>
    </p:spTree>
    <p:extLst>
      <p:ext uri="{BB962C8B-B14F-4D97-AF65-F5344CB8AC3E}">
        <p14:creationId xmlns:p14="http://schemas.microsoft.com/office/powerpoint/2010/main" val="2160724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ists with icons">
    <p:spTree>
      <p:nvGrpSpPr>
        <p:cNvPr id="1" name=""/>
        <p:cNvGrpSpPr/>
        <p:nvPr/>
      </p:nvGrpSpPr>
      <p:grpSpPr>
        <a:xfrm>
          <a:off x="0" y="0"/>
          <a:ext cx="0" cy="0"/>
          <a:chOff x="0" y="0"/>
          <a:chExt cx="0" cy="0"/>
        </a:xfrm>
      </p:grpSpPr>
      <p:sp>
        <p:nvSpPr>
          <p:cNvPr id="25" name="Text Placeholder 7">
            <a:extLst>
              <a:ext uri="{FF2B5EF4-FFF2-40B4-BE49-F238E27FC236}">
                <a16:creationId xmlns:a16="http://schemas.microsoft.com/office/drawing/2014/main" id="{ED2D8A6E-3174-4237-BF7D-6F6B8FD4A02A}"/>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34" name="Text Placeholder 33">
            <a:extLst>
              <a:ext uri="{FF2B5EF4-FFF2-40B4-BE49-F238E27FC236}">
                <a16:creationId xmlns:a16="http://schemas.microsoft.com/office/drawing/2014/main" id="{D5E59E40-DF79-4C58-8D8C-50D0E4E0E757}"/>
              </a:ext>
            </a:extLst>
          </p:cNvPr>
          <p:cNvSpPr>
            <a:spLocks noGrp="1"/>
          </p:cNvSpPr>
          <p:nvPr>
            <p:ph type="body" sz="quarter" idx="16"/>
          </p:nvPr>
        </p:nvSpPr>
        <p:spPr>
          <a:xfrm>
            <a:off x="609600" y="2183589"/>
            <a:ext cx="1099335" cy="1099335"/>
          </a:xfrm>
          <a:prstGeom prst="ellipse">
            <a:avLst/>
          </a:prstGeom>
          <a:solidFill>
            <a:srgbClr val="1E4EA1"/>
          </a:solidFill>
        </p:spPr>
        <p:txBody>
          <a:bodyPr>
            <a:normAutofit/>
          </a:bodyPr>
          <a:lstStyle>
            <a:lvl1pPr marL="0" indent="0">
              <a:buNone/>
              <a:defRPr sz="1400"/>
            </a:lvl1pPr>
          </a:lstStyle>
          <a:p>
            <a:pPr lvl="0"/>
            <a:r>
              <a:rPr lang="en-US"/>
              <a:t>Click to edit Master text styles</a:t>
            </a:r>
          </a:p>
        </p:txBody>
      </p:sp>
      <p:sp>
        <p:nvSpPr>
          <p:cNvPr id="38" name="Online Image Placeholder 37">
            <a:extLst>
              <a:ext uri="{FF2B5EF4-FFF2-40B4-BE49-F238E27FC236}">
                <a16:creationId xmlns:a16="http://schemas.microsoft.com/office/drawing/2014/main" id="{233086F2-ADB7-49BD-A87F-E72A1966C490}"/>
              </a:ext>
            </a:extLst>
          </p:cNvPr>
          <p:cNvSpPr>
            <a:spLocks noGrp="1"/>
          </p:cNvSpPr>
          <p:nvPr>
            <p:ph type="clipArt" sz="quarter" idx="18"/>
          </p:nvPr>
        </p:nvSpPr>
        <p:spPr>
          <a:xfrm>
            <a:off x="799267" y="2373256"/>
            <a:ext cx="720000" cy="720000"/>
          </a:xfrm>
        </p:spPr>
        <p:txBody>
          <a:bodyPr>
            <a:normAutofit/>
          </a:bodyPr>
          <a:lstStyle>
            <a:lvl1pPr marL="0" indent="0">
              <a:buNone/>
              <a:defRPr sz="1100">
                <a:solidFill>
                  <a:schemeClr val="bg1"/>
                </a:solidFill>
              </a:defRPr>
            </a:lvl1pPr>
          </a:lstStyle>
          <a:p>
            <a:r>
              <a:rPr lang="en-US"/>
              <a:t>Click icon to add online image</a:t>
            </a:r>
            <a:endParaRPr lang="en-CA"/>
          </a:p>
        </p:txBody>
      </p:sp>
      <p:sp>
        <p:nvSpPr>
          <p:cNvPr id="40" name="Text Placeholder 39">
            <a:extLst>
              <a:ext uri="{FF2B5EF4-FFF2-40B4-BE49-F238E27FC236}">
                <a16:creationId xmlns:a16="http://schemas.microsoft.com/office/drawing/2014/main" id="{B2B0C711-7BC2-4EB4-9262-A97E93FE732B}"/>
              </a:ext>
            </a:extLst>
          </p:cNvPr>
          <p:cNvSpPr>
            <a:spLocks noGrp="1"/>
          </p:cNvSpPr>
          <p:nvPr>
            <p:ph type="body" sz="quarter" idx="19"/>
          </p:nvPr>
        </p:nvSpPr>
        <p:spPr>
          <a:xfrm>
            <a:off x="1928147" y="2271294"/>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1" name="Text Placeholder 33">
            <a:extLst>
              <a:ext uri="{FF2B5EF4-FFF2-40B4-BE49-F238E27FC236}">
                <a16:creationId xmlns:a16="http://schemas.microsoft.com/office/drawing/2014/main" id="{256DE328-E9D6-4344-97A2-2B9690FE4C90}"/>
              </a:ext>
            </a:extLst>
          </p:cNvPr>
          <p:cNvSpPr>
            <a:spLocks noGrp="1"/>
          </p:cNvSpPr>
          <p:nvPr>
            <p:ph type="body" sz="quarter" idx="20"/>
          </p:nvPr>
        </p:nvSpPr>
        <p:spPr>
          <a:xfrm>
            <a:off x="609600" y="3796424"/>
            <a:ext cx="1099335" cy="1099335"/>
          </a:xfrm>
          <a:prstGeom prst="ellipse">
            <a:avLst/>
          </a:prstGeom>
          <a:solidFill>
            <a:srgbClr val="1E4EA1"/>
          </a:solidFill>
        </p:spPr>
        <p:txBody>
          <a:bodyPr>
            <a:normAutofit/>
          </a:bodyPr>
          <a:lstStyle>
            <a:lvl1pPr marL="0" indent="0">
              <a:buNone/>
              <a:defRPr sz="1400"/>
            </a:lvl1pPr>
          </a:lstStyle>
          <a:p>
            <a:pPr lvl="0"/>
            <a:r>
              <a:rPr lang="en-US"/>
              <a:t>Click to edit Master text styles</a:t>
            </a:r>
          </a:p>
        </p:txBody>
      </p:sp>
      <p:sp>
        <p:nvSpPr>
          <p:cNvPr id="42" name="Online Image Placeholder 37">
            <a:extLst>
              <a:ext uri="{FF2B5EF4-FFF2-40B4-BE49-F238E27FC236}">
                <a16:creationId xmlns:a16="http://schemas.microsoft.com/office/drawing/2014/main" id="{92E48F56-F83D-4E62-9EF8-4ABE1392D8D2}"/>
              </a:ext>
            </a:extLst>
          </p:cNvPr>
          <p:cNvSpPr>
            <a:spLocks noGrp="1"/>
          </p:cNvSpPr>
          <p:nvPr>
            <p:ph type="clipArt" sz="quarter" idx="21"/>
          </p:nvPr>
        </p:nvSpPr>
        <p:spPr>
          <a:xfrm>
            <a:off x="799267" y="3986091"/>
            <a:ext cx="720000" cy="720000"/>
          </a:xfrm>
        </p:spPr>
        <p:txBody>
          <a:bodyPr>
            <a:normAutofit/>
          </a:bodyPr>
          <a:lstStyle>
            <a:lvl1pPr marL="0" indent="0">
              <a:buNone/>
              <a:defRPr sz="1100">
                <a:solidFill>
                  <a:schemeClr val="bg1"/>
                </a:solidFill>
              </a:defRPr>
            </a:lvl1pPr>
          </a:lstStyle>
          <a:p>
            <a:r>
              <a:rPr lang="en-US" dirty="0"/>
              <a:t>Click icon to add online image</a:t>
            </a:r>
            <a:endParaRPr lang="en-CA" dirty="0"/>
          </a:p>
        </p:txBody>
      </p:sp>
      <p:sp>
        <p:nvSpPr>
          <p:cNvPr id="43" name="Text Placeholder 39">
            <a:extLst>
              <a:ext uri="{FF2B5EF4-FFF2-40B4-BE49-F238E27FC236}">
                <a16:creationId xmlns:a16="http://schemas.microsoft.com/office/drawing/2014/main" id="{237FE7F8-0280-42D0-8F54-6991DC7BC28B}"/>
              </a:ext>
            </a:extLst>
          </p:cNvPr>
          <p:cNvSpPr>
            <a:spLocks noGrp="1"/>
          </p:cNvSpPr>
          <p:nvPr>
            <p:ph type="body" sz="quarter" idx="22"/>
          </p:nvPr>
        </p:nvSpPr>
        <p:spPr>
          <a:xfrm>
            <a:off x="1928147" y="3884129"/>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4" name="Text Placeholder 33">
            <a:extLst>
              <a:ext uri="{FF2B5EF4-FFF2-40B4-BE49-F238E27FC236}">
                <a16:creationId xmlns:a16="http://schemas.microsoft.com/office/drawing/2014/main" id="{79BEE10A-4814-4993-A46B-EBE036CE3AF3}"/>
              </a:ext>
            </a:extLst>
          </p:cNvPr>
          <p:cNvSpPr>
            <a:spLocks noGrp="1"/>
          </p:cNvSpPr>
          <p:nvPr>
            <p:ph type="body" sz="quarter" idx="23"/>
          </p:nvPr>
        </p:nvSpPr>
        <p:spPr>
          <a:xfrm>
            <a:off x="4428743" y="2183589"/>
            <a:ext cx="1099335" cy="1099335"/>
          </a:xfrm>
          <a:prstGeom prst="ellipse">
            <a:avLst/>
          </a:prstGeom>
          <a:solidFill>
            <a:srgbClr val="1E4EA1"/>
          </a:solidFill>
        </p:spPr>
        <p:txBody>
          <a:bodyPr>
            <a:normAutofit/>
          </a:bodyPr>
          <a:lstStyle>
            <a:lvl1pPr marL="0" indent="0">
              <a:buNone/>
              <a:defRPr sz="1400"/>
            </a:lvl1pPr>
          </a:lstStyle>
          <a:p>
            <a:pPr lvl="0"/>
            <a:r>
              <a:rPr lang="en-US"/>
              <a:t>Click to edit Master text styles</a:t>
            </a:r>
          </a:p>
        </p:txBody>
      </p:sp>
      <p:sp>
        <p:nvSpPr>
          <p:cNvPr id="45" name="Online Image Placeholder 37">
            <a:extLst>
              <a:ext uri="{FF2B5EF4-FFF2-40B4-BE49-F238E27FC236}">
                <a16:creationId xmlns:a16="http://schemas.microsoft.com/office/drawing/2014/main" id="{570467AF-504B-49A5-B575-03C159D636F8}"/>
              </a:ext>
            </a:extLst>
          </p:cNvPr>
          <p:cNvSpPr>
            <a:spLocks noGrp="1"/>
          </p:cNvSpPr>
          <p:nvPr>
            <p:ph type="clipArt" sz="quarter" idx="24"/>
          </p:nvPr>
        </p:nvSpPr>
        <p:spPr>
          <a:xfrm>
            <a:off x="4618410" y="2373256"/>
            <a:ext cx="720000" cy="720000"/>
          </a:xfrm>
        </p:spPr>
        <p:txBody>
          <a:bodyPr>
            <a:normAutofit/>
          </a:bodyPr>
          <a:lstStyle>
            <a:lvl1pPr marL="0" indent="0">
              <a:buNone/>
              <a:defRPr sz="1100">
                <a:solidFill>
                  <a:schemeClr val="bg1"/>
                </a:solidFill>
              </a:defRPr>
            </a:lvl1pPr>
          </a:lstStyle>
          <a:p>
            <a:r>
              <a:rPr lang="en-US"/>
              <a:t>Click icon to add online image</a:t>
            </a:r>
            <a:endParaRPr lang="en-CA"/>
          </a:p>
        </p:txBody>
      </p:sp>
      <p:sp>
        <p:nvSpPr>
          <p:cNvPr id="46" name="Text Placeholder 39">
            <a:extLst>
              <a:ext uri="{FF2B5EF4-FFF2-40B4-BE49-F238E27FC236}">
                <a16:creationId xmlns:a16="http://schemas.microsoft.com/office/drawing/2014/main" id="{6012ABB9-1994-46C8-8CFD-E75BC04CDC73}"/>
              </a:ext>
            </a:extLst>
          </p:cNvPr>
          <p:cNvSpPr>
            <a:spLocks noGrp="1"/>
          </p:cNvSpPr>
          <p:nvPr>
            <p:ph type="body" sz="quarter" idx="25"/>
          </p:nvPr>
        </p:nvSpPr>
        <p:spPr>
          <a:xfrm>
            <a:off x="5747290" y="2271294"/>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7" name="Text Placeholder 33">
            <a:extLst>
              <a:ext uri="{FF2B5EF4-FFF2-40B4-BE49-F238E27FC236}">
                <a16:creationId xmlns:a16="http://schemas.microsoft.com/office/drawing/2014/main" id="{8661C85C-4074-446C-81F2-708DDFB4D2A9}"/>
              </a:ext>
            </a:extLst>
          </p:cNvPr>
          <p:cNvSpPr>
            <a:spLocks noGrp="1"/>
          </p:cNvSpPr>
          <p:nvPr>
            <p:ph type="body" sz="quarter" idx="26"/>
          </p:nvPr>
        </p:nvSpPr>
        <p:spPr>
          <a:xfrm>
            <a:off x="4428743" y="3796424"/>
            <a:ext cx="1099335" cy="1099335"/>
          </a:xfrm>
          <a:prstGeom prst="ellipse">
            <a:avLst/>
          </a:prstGeom>
          <a:solidFill>
            <a:srgbClr val="1E4EA1"/>
          </a:solidFill>
        </p:spPr>
        <p:txBody>
          <a:bodyPr>
            <a:normAutofit/>
          </a:bodyPr>
          <a:lstStyle>
            <a:lvl1pPr marL="0" indent="0">
              <a:buNone/>
              <a:defRPr sz="1400"/>
            </a:lvl1pPr>
          </a:lstStyle>
          <a:p>
            <a:pPr lvl="0"/>
            <a:r>
              <a:rPr lang="en-US"/>
              <a:t>Click to edit Master text styles</a:t>
            </a:r>
          </a:p>
        </p:txBody>
      </p:sp>
      <p:sp>
        <p:nvSpPr>
          <p:cNvPr id="48" name="Online Image Placeholder 37">
            <a:extLst>
              <a:ext uri="{FF2B5EF4-FFF2-40B4-BE49-F238E27FC236}">
                <a16:creationId xmlns:a16="http://schemas.microsoft.com/office/drawing/2014/main" id="{82DC5F1B-7E91-4BC8-A22C-4AB806A50662}"/>
              </a:ext>
            </a:extLst>
          </p:cNvPr>
          <p:cNvSpPr>
            <a:spLocks noGrp="1"/>
          </p:cNvSpPr>
          <p:nvPr>
            <p:ph type="clipArt" sz="quarter" idx="27"/>
          </p:nvPr>
        </p:nvSpPr>
        <p:spPr>
          <a:xfrm>
            <a:off x="4618410" y="3982129"/>
            <a:ext cx="720000" cy="720000"/>
          </a:xfrm>
        </p:spPr>
        <p:txBody>
          <a:bodyPr>
            <a:normAutofit/>
          </a:bodyPr>
          <a:lstStyle>
            <a:lvl1pPr marL="0" indent="0">
              <a:buNone/>
              <a:defRPr sz="1100">
                <a:solidFill>
                  <a:schemeClr val="bg1"/>
                </a:solidFill>
              </a:defRPr>
            </a:lvl1pPr>
          </a:lstStyle>
          <a:p>
            <a:r>
              <a:rPr lang="en-US"/>
              <a:t>Click icon to add online image</a:t>
            </a:r>
            <a:endParaRPr lang="en-CA"/>
          </a:p>
        </p:txBody>
      </p:sp>
      <p:sp>
        <p:nvSpPr>
          <p:cNvPr id="49" name="Text Placeholder 39">
            <a:extLst>
              <a:ext uri="{FF2B5EF4-FFF2-40B4-BE49-F238E27FC236}">
                <a16:creationId xmlns:a16="http://schemas.microsoft.com/office/drawing/2014/main" id="{205EADEE-23DA-4674-878D-2141565F550B}"/>
              </a:ext>
            </a:extLst>
          </p:cNvPr>
          <p:cNvSpPr>
            <a:spLocks noGrp="1"/>
          </p:cNvSpPr>
          <p:nvPr>
            <p:ph type="body" sz="quarter" idx="28"/>
          </p:nvPr>
        </p:nvSpPr>
        <p:spPr>
          <a:xfrm>
            <a:off x="5747290" y="3884129"/>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50" name="Text Placeholder 33">
            <a:extLst>
              <a:ext uri="{FF2B5EF4-FFF2-40B4-BE49-F238E27FC236}">
                <a16:creationId xmlns:a16="http://schemas.microsoft.com/office/drawing/2014/main" id="{814195AE-107E-403A-8EA5-8A81763A5D29}"/>
              </a:ext>
            </a:extLst>
          </p:cNvPr>
          <p:cNvSpPr>
            <a:spLocks noGrp="1"/>
          </p:cNvSpPr>
          <p:nvPr>
            <p:ph type="body" sz="quarter" idx="29"/>
          </p:nvPr>
        </p:nvSpPr>
        <p:spPr>
          <a:xfrm>
            <a:off x="8247886" y="2183589"/>
            <a:ext cx="1099335" cy="1099335"/>
          </a:xfrm>
          <a:prstGeom prst="ellipse">
            <a:avLst/>
          </a:prstGeom>
          <a:solidFill>
            <a:srgbClr val="1E4EA1"/>
          </a:solidFill>
        </p:spPr>
        <p:txBody>
          <a:bodyPr>
            <a:normAutofit/>
          </a:bodyPr>
          <a:lstStyle>
            <a:lvl1pPr marL="0" indent="0">
              <a:buNone/>
              <a:defRPr sz="1400"/>
            </a:lvl1pPr>
          </a:lstStyle>
          <a:p>
            <a:pPr lvl="0"/>
            <a:r>
              <a:rPr lang="en-US"/>
              <a:t>Click to edit Master text styles</a:t>
            </a:r>
          </a:p>
        </p:txBody>
      </p:sp>
      <p:sp>
        <p:nvSpPr>
          <p:cNvPr id="51" name="Online Image Placeholder 37">
            <a:extLst>
              <a:ext uri="{FF2B5EF4-FFF2-40B4-BE49-F238E27FC236}">
                <a16:creationId xmlns:a16="http://schemas.microsoft.com/office/drawing/2014/main" id="{716E8D7E-DD04-4B94-8D25-08E24F43EBB7}"/>
              </a:ext>
            </a:extLst>
          </p:cNvPr>
          <p:cNvSpPr>
            <a:spLocks noGrp="1"/>
          </p:cNvSpPr>
          <p:nvPr>
            <p:ph type="clipArt" sz="quarter" idx="30"/>
          </p:nvPr>
        </p:nvSpPr>
        <p:spPr>
          <a:xfrm>
            <a:off x="8437553" y="2373256"/>
            <a:ext cx="720000" cy="720000"/>
          </a:xfrm>
        </p:spPr>
        <p:txBody>
          <a:bodyPr>
            <a:normAutofit/>
          </a:bodyPr>
          <a:lstStyle>
            <a:lvl1pPr marL="0" indent="0">
              <a:buNone/>
              <a:defRPr sz="1100">
                <a:solidFill>
                  <a:schemeClr val="bg1"/>
                </a:solidFill>
              </a:defRPr>
            </a:lvl1pPr>
          </a:lstStyle>
          <a:p>
            <a:r>
              <a:rPr lang="en-US" dirty="0"/>
              <a:t>Click icon to add online image</a:t>
            </a:r>
            <a:endParaRPr lang="en-CA" dirty="0"/>
          </a:p>
        </p:txBody>
      </p:sp>
      <p:sp>
        <p:nvSpPr>
          <p:cNvPr id="52" name="Text Placeholder 39">
            <a:extLst>
              <a:ext uri="{FF2B5EF4-FFF2-40B4-BE49-F238E27FC236}">
                <a16:creationId xmlns:a16="http://schemas.microsoft.com/office/drawing/2014/main" id="{F8718303-88CE-4A2F-B1D6-1EBD35B1CB6E}"/>
              </a:ext>
            </a:extLst>
          </p:cNvPr>
          <p:cNvSpPr>
            <a:spLocks noGrp="1"/>
          </p:cNvSpPr>
          <p:nvPr>
            <p:ph type="body" sz="quarter" idx="31"/>
          </p:nvPr>
        </p:nvSpPr>
        <p:spPr>
          <a:xfrm>
            <a:off x="9566433" y="2271294"/>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53" name="Text Placeholder 33">
            <a:extLst>
              <a:ext uri="{FF2B5EF4-FFF2-40B4-BE49-F238E27FC236}">
                <a16:creationId xmlns:a16="http://schemas.microsoft.com/office/drawing/2014/main" id="{BB05749F-59D8-4D8F-8E5C-9E7F1C0E9BC1}"/>
              </a:ext>
            </a:extLst>
          </p:cNvPr>
          <p:cNvSpPr>
            <a:spLocks noGrp="1"/>
          </p:cNvSpPr>
          <p:nvPr>
            <p:ph type="body" sz="quarter" idx="32"/>
          </p:nvPr>
        </p:nvSpPr>
        <p:spPr>
          <a:xfrm>
            <a:off x="8247886" y="3796424"/>
            <a:ext cx="1099335" cy="1099335"/>
          </a:xfrm>
          <a:prstGeom prst="ellipse">
            <a:avLst/>
          </a:prstGeom>
          <a:solidFill>
            <a:srgbClr val="1E4EA1"/>
          </a:solidFill>
        </p:spPr>
        <p:txBody>
          <a:bodyPr>
            <a:normAutofit/>
          </a:bodyPr>
          <a:lstStyle>
            <a:lvl1pPr marL="0" indent="0">
              <a:buNone/>
              <a:defRPr sz="1400"/>
            </a:lvl1pPr>
          </a:lstStyle>
          <a:p>
            <a:pPr lvl="0"/>
            <a:r>
              <a:rPr lang="en-US"/>
              <a:t>Click to edit Master text styles</a:t>
            </a:r>
          </a:p>
        </p:txBody>
      </p:sp>
      <p:sp>
        <p:nvSpPr>
          <p:cNvPr id="54" name="Online Image Placeholder 37">
            <a:extLst>
              <a:ext uri="{FF2B5EF4-FFF2-40B4-BE49-F238E27FC236}">
                <a16:creationId xmlns:a16="http://schemas.microsoft.com/office/drawing/2014/main" id="{C6248D79-D8D8-4A91-B324-FB54E2A96835}"/>
              </a:ext>
            </a:extLst>
          </p:cNvPr>
          <p:cNvSpPr>
            <a:spLocks noGrp="1"/>
          </p:cNvSpPr>
          <p:nvPr>
            <p:ph type="clipArt" sz="quarter" idx="33"/>
          </p:nvPr>
        </p:nvSpPr>
        <p:spPr>
          <a:xfrm>
            <a:off x="8437553" y="3982129"/>
            <a:ext cx="720000" cy="720000"/>
          </a:xfrm>
        </p:spPr>
        <p:txBody>
          <a:bodyPr>
            <a:normAutofit/>
          </a:bodyPr>
          <a:lstStyle>
            <a:lvl1pPr marL="0" indent="0">
              <a:buNone/>
              <a:defRPr sz="1100">
                <a:solidFill>
                  <a:schemeClr val="bg1"/>
                </a:solidFill>
              </a:defRPr>
            </a:lvl1pPr>
          </a:lstStyle>
          <a:p>
            <a:r>
              <a:rPr lang="en-US"/>
              <a:t>Click icon to add online image</a:t>
            </a:r>
            <a:endParaRPr lang="en-CA"/>
          </a:p>
        </p:txBody>
      </p:sp>
      <p:sp>
        <p:nvSpPr>
          <p:cNvPr id="55" name="Text Placeholder 39">
            <a:extLst>
              <a:ext uri="{FF2B5EF4-FFF2-40B4-BE49-F238E27FC236}">
                <a16:creationId xmlns:a16="http://schemas.microsoft.com/office/drawing/2014/main" id="{3E6D9F04-6279-419F-93D2-5461B40B0D27}"/>
              </a:ext>
            </a:extLst>
          </p:cNvPr>
          <p:cNvSpPr>
            <a:spLocks noGrp="1"/>
          </p:cNvSpPr>
          <p:nvPr>
            <p:ph type="body" sz="quarter" idx="34"/>
          </p:nvPr>
        </p:nvSpPr>
        <p:spPr>
          <a:xfrm>
            <a:off x="9566433" y="3884129"/>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56" name="Title 1">
            <a:extLst>
              <a:ext uri="{FF2B5EF4-FFF2-40B4-BE49-F238E27FC236}">
                <a16:creationId xmlns:a16="http://schemas.microsoft.com/office/drawing/2014/main" id="{96750AAD-4DBA-4490-9347-ED0312D0C0B0}"/>
              </a:ext>
            </a:extLst>
          </p:cNvPr>
          <p:cNvSpPr>
            <a:spLocks noGrp="1"/>
          </p:cNvSpPr>
          <p:nvPr>
            <p:ph type="title"/>
          </p:nvPr>
        </p:nvSpPr>
        <p:spPr>
          <a:xfrm>
            <a:off x="609600" y="266330"/>
            <a:ext cx="9750491" cy="816333"/>
          </a:xfrm>
          <a:prstGeom prst="rect">
            <a:avLst/>
          </a:prstGeom>
          <a:ln>
            <a:noFill/>
          </a:ln>
        </p:spPr>
        <p:txBody>
          <a:bodyPr>
            <a:normAutofit/>
          </a:bodyPr>
          <a:lstStyle>
            <a:lvl1pPr algn="l">
              <a:defRPr sz="4000">
                <a:solidFill>
                  <a:schemeClr val="tx1"/>
                </a:solidFill>
                <a:latin typeface="+mj-lt"/>
              </a:defRPr>
            </a:lvl1pPr>
          </a:lstStyle>
          <a:p>
            <a:r>
              <a:rPr lang="en-US" dirty="0"/>
              <a:t>Click to edit Master title style</a:t>
            </a:r>
            <a:endParaRPr lang="nl-NL" dirty="0"/>
          </a:p>
        </p:txBody>
      </p:sp>
    </p:spTree>
    <p:extLst>
      <p:ext uri="{BB962C8B-B14F-4D97-AF65-F5344CB8AC3E}">
        <p14:creationId xmlns:p14="http://schemas.microsoft.com/office/powerpoint/2010/main" val="1356169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ists with icons">
    <p:spTree>
      <p:nvGrpSpPr>
        <p:cNvPr id="1" name=""/>
        <p:cNvGrpSpPr/>
        <p:nvPr/>
      </p:nvGrpSpPr>
      <p:grpSpPr>
        <a:xfrm>
          <a:off x="0" y="0"/>
          <a:ext cx="0" cy="0"/>
          <a:chOff x="0" y="0"/>
          <a:chExt cx="0" cy="0"/>
        </a:xfrm>
      </p:grpSpPr>
      <p:sp>
        <p:nvSpPr>
          <p:cNvPr id="25" name="Text Placeholder 7">
            <a:extLst>
              <a:ext uri="{FF2B5EF4-FFF2-40B4-BE49-F238E27FC236}">
                <a16:creationId xmlns:a16="http://schemas.microsoft.com/office/drawing/2014/main" id="{ED2D8A6E-3174-4237-BF7D-6F6B8FD4A02A}"/>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34" name="Text Placeholder 33">
            <a:extLst>
              <a:ext uri="{FF2B5EF4-FFF2-40B4-BE49-F238E27FC236}">
                <a16:creationId xmlns:a16="http://schemas.microsoft.com/office/drawing/2014/main" id="{D5E59E40-DF79-4C58-8D8C-50D0E4E0E757}"/>
              </a:ext>
            </a:extLst>
          </p:cNvPr>
          <p:cNvSpPr>
            <a:spLocks noGrp="1"/>
          </p:cNvSpPr>
          <p:nvPr>
            <p:ph type="body" sz="quarter" idx="16"/>
          </p:nvPr>
        </p:nvSpPr>
        <p:spPr>
          <a:xfrm>
            <a:off x="609600" y="2183589"/>
            <a:ext cx="1099335" cy="1099335"/>
          </a:xfrm>
          <a:prstGeom prst="ellipse">
            <a:avLst/>
          </a:prstGeom>
          <a:solidFill>
            <a:schemeClr val="bg1"/>
          </a:solidFill>
          <a:ln w="38100">
            <a:solidFill>
              <a:srgbClr val="1E4EA1"/>
            </a:solidFill>
          </a:ln>
        </p:spPr>
        <p:txBody>
          <a:bodyPr vert="horz" lIns="91416" tIns="45718" rIns="91416" bIns="45718" rtlCol="0">
            <a:normAutofit/>
          </a:bodyPr>
          <a:lstStyle>
            <a:lvl1pPr>
              <a:defRPr lang="en-CA" sz="1400" dirty="0">
                <a:solidFill>
                  <a:schemeClr val="bg1"/>
                </a:solidFill>
              </a:defRPr>
            </a:lvl1pPr>
          </a:lstStyle>
          <a:p>
            <a:pPr marL="0" lvl="0" indent="0">
              <a:buNone/>
            </a:pPr>
            <a:r>
              <a:rPr lang="en-US"/>
              <a:t>Click to edit Master text styles</a:t>
            </a:r>
          </a:p>
        </p:txBody>
      </p:sp>
      <p:sp>
        <p:nvSpPr>
          <p:cNvPr id="38" name="Online Image Placeholder 37">
            <a:extLst>
              <a:ext uri="{FF2B5EF4-FFF2-40B4-BE49-F238E27FC236}">
                <a16:creationId xmlns:a16="http://schemas.microsoft.com/office/drawing/2014/main" id="{233086F2-ADB7-49BD-A87F-E72A1966C490}"/>
              </a:ext>
            </a:extLst>
          </p:cNvPr>
          <p:cNvSpPr>
            <a:spLocks noGrp="1"/>
          </p:cNvSpPr>
          <p:nvPr>
            <p:ph type="clipArt" sz="quarter" idx="18"/>
          </p:nvPr>
        </p:nvSpPr>
        <p:spPr>
          <a:xfrm>
            <a:off x="799267" y="2373256"/>
            <a:ext cx="720000" cy="720000"/>
          </a:xfrm>
        </p:spPr>
        <p:txBody>
          <a:bodyPr>
            <a:normAutofit/>
          </a:bodyPr>
          <a:lstStyle>
            <a:lvl1pPr marL="0" indent="0">
              <a:buNone/>
              <a:defRPr sz="1100">
                <a:solidFill>
                  <a:schemeClr val="tx1"/>
                </a:solidFill>
              </a:defRPr>
            </a:lvl1pPr>
          </a:lstStyle>
          <a:p>
            <a:r>
              <a:rPr lang="en-US"/>
              <a:t>Click icon to add online image</a:t>
            </a:r>
            <a:endParaRPr lang="en-CA" dirty="0"/>
          </a:p>
        </p:txBody>
      </p:sp>
      <p:sp>
        <p:nvSpPr>
          <p:cNvPr id="40" name="Text Placeholder 39">
            <a:extLst>
              <a:ext uri="{FF2B5EF4-FFF2-40B4-BE49-F238E27FC236}">
                <a16:creationId xmlns:a16="http://schemas.microsoft.com/office/drawing/2014/main" id="{B2B0C711-7BC2-4EB4-9262-A97E93FE732B}"/>
              </a:ext>
            </a:extLst>
          </p:cNvPr>
          <p:cNvSpPr>
            <a:spLocks noGrp="1"/>
          </p:cNvSpPr>
          <p:nvPr>
            <p:ph type="body" sz="quarter" idx="19"/>
          </p:nvPr>
        </p:nvSpPr>
        <p:spPr>
          <a:xfrm>
            <a:off x="1928147" y="2271294"/>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1" name="Text Placeholder 33">
            <a:extLst>
              <a:ext uri="{FF2B5EF4-FFF2-40B4-BE49-F238E27FC236}">
                <a16:creationId xmlns:a16="http://schemas.microsoft.com/office/drawing/2014/main" id="{256DE328-E9D6-4344-97A2-2B9690FE4C90}"/>
              </a:ext>
            </a:extLst>
          </p:cNvPr>
          <p:cNvSpPr>
            <a:spLocks noGrp="1"/>
          </p:cNvSpPr>
          <p:nvPr>
            <p:ph type="body" sz="quarter" idx="20"/>
          </p:nvPr>
        </p:nvSpPr>
        <p:spPr>
          <a:xfrm>
            <a:off x="609600" y="3796424"/>
            <a:ext cx="1099335" cy="1099335"/>
          </a:xfrm>
          <a:prstGeom prst="ellipse">
            <a:avLst/>
          </a:prstGeom>
          <a:solidFill>
            <a:schemeClr val="bg1"/>
          </a:solidFill>
          <a:ln w="38100">
            <a:solidFill>
              <a:srgbClr val="1E4EA1"/>
            </a:solidFill>
          </a:ln>
        </p:spPr>
        <p:txBody>
          <a:bodyPr vert="horz" lIns="91416" tIns="45718" rIns="91416" bIns="45718" rtlCol="0">
            <a:normAutofit/>
          </a:bodyPr>
          <a:lstStyle>
            <a:lvl1pPr>
              <a:defRPr lang="en-US" sz="1400">
                <a:solidFill>
                  <a:schemeClr val="bg1"/>
                </a:solidFill>
              </a:defRPr>
            </a:lvl1pPr>
          </a:lstStyle>
          <a:p>
            <a:pPr marL="0" lvl="0" indent="0">
              <a:buNone/>
            </a:pPr>
            <a:r>
              <a:rPr lang="en-US"/>
              <a:t>Click to edit Master text styles</a:t>
            </a:r>
          </a:p>
        </p:txBody>
      </p:sp>
      <p:sp>
        <p:nvSpPr>
          <p:cNvPr id="42" name="Online Image Placeholder 37">
            <a:extLst>
              <a:ext uri="{FF2B5EF4-FFF2-40B4-BE49-F238E27FC236}">
                <a16:creationId xmlns:a16="http://schemas.microsoft.com/office/drawing/2014/main" id="{92E48F56-F83D-4E62-9EF8-4ABE1392D8D2}"/>
              </a:ext>
            </a:extLst>
          </p:cNvPr>
          <p:cNvSpPr>
            <a:spLocks noGrp="1"/>
          </p:cNvSpPr>
          <p:nvPr>
            <p:ph type="clipArt" sz="quarter" idx="21"/>
          </p:nvPr>
        </p:nvSpPr>
        <p:spPr>
          <a:xfrm>
            <a:off x="799267" y="3986091"/>
            <a:ext cx="720000" cy="720000"/>
          </a:xfrm>
        </p:spPr>
        <p:txBody>
          <a:bodyPr>
            <a:normAutofit/>
          </a:bodyPr>
          <a:lstStyle>
            <a:lvl1pPr marL="0" indent="0">
              <a:buNone/>
              <a:defRPr sz="1100">
                <a:solidFill>
                  <a:schemeClr val="tx1"/>
                </a:solidFill>
              </a:defRPr>
            </a:lvl1pPr>
          </a:lstStyle>
          <a:p>
            <a:r>
              <a:rPr lang="en-US" dirty="0"/>
              <a:t>Click icon to add online image</a:t>
            </a:r>
            <a:endParaRPr lang="en-CA" dirty="0"/>
          </a:p>
        </p:txBody>
      </p:sp>
      <p:sp>
        <p:nvSpPr>
          <p:cNvPr id="43" name="Text Placeholder 39">
            <a:extLst>
              <a:ext uri="{FF2B5EF4-FFF2-40B4-BE49-F238E27FC236}">
                <a16:creationId xmlns:a16="http://schemas.microsoft.com/office/drawing/2014/main" id="{237FE7F8-0280-42D0-8F54-6991DC7BC28B}"/>
              </a:ext>
            </a:extLst>
          </p:cNvPr>
          <p:cNvSpPr>
            <a:spLocks noGrp="1"/>
          </p:cNvSpPr>
          <p:nvPr>
            <p:ph type="body" sz="quarter" idx="22"/>
          </p:nvPr>
        </p:nvSpPr>
        <p:spPr>
          <a:xfrm>
            <a:off x="1928147" y="3884129"/>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dirty="0"/>
              <a:t>Click to edit Master text styles</a:t>
            </a:r>
          </a:p>
        </p:txBody>
      </p:sp>
      <p:sp>
        <p:nvSpPr>
          <p:cNvPr id="44" name="Text Placeholder 33">
            <a:extLst>
              <a:ext uri="{FF2B5EF4-FFF2-40B4-BE49-F238E27FC236}">
                <a16:creationId xmlns:a16="http://schemas.microsoft.com/office/drawing/2014/main" id="{79BEE10A-4814-4993-A46B-EBE036CE3AF3}"/>
              </a:ext>
            </a:extLst>
          </p:cNvPr>
          <p:cNvSpPr>
            <a:spLocks noGrp="1"/>
          </p:cNvSpPr>
          <p:nvPr>
            <p:ph type="body" sz="quarter" idx="23"/>
          </p:nvPr>
        </p:nvSpPr>
        <p:spPr>
          <a:xfrm>
            <a:off x="4428743" y="2183589"/>
            <a:ext cx="1099335" cy="1099335"/>
          </a:xfrm>
          <a:prstGeom prst="ellipse">
            <a:avLst/>
          </a:prstGeom>
          <a:solidFill>
            <a:schemeClr val="bg1"/>
          </a:solidFill>
          <a:ln w="38100">
            <a:solidFill>
              <a:srgbClr val="1E4EA1"/>
            </a:solidFill>
          </a:ln>
        </p:spPr>
        <p:txBody>
          <a:bodyPr vert="horz" lIns="91416" tIns="45718" rIns="91416" bIns="45718" rtlCol="0">
            <a:normAutofit/>
          </a:bodyPr>
          <a:lstStyle>
            <a:lvl1pPr>
              <a:defRPr lang="en-US" sz="1400">
                <a:solidFill>
                  <a:schemeClr val="bg1"/>
                </a:solidFill>
              </a:defRPr>
            </a:lvl1pPr>
          </a:lstStyle>
          <a:p>
            <a:pPr marL="0" lvl="0" indent="0">
              <a:buNone/>
            </a:pPr>
            <a:r>
              <a:rPr lang="en-US"/>
              <a:t>Click to edit Master text styles</a:t>
            </a:r>
          </a:p>
        </p:txBody>
      </p:sp>
      <p:sp>
        <p:nvSpPr>
          <p:cNvPr id="45" name="Online Image Placeholder 37">
            <a:extLst>
              <a:ext uri="{FF2B5EF4-FFF2-40B4-BE49-F238E27FC236}">
                <a16:creationId xmlns:a16="http://schemas.microsoft.com/office/drawing/2014/main" id="{570467AF-504B-49A5-B575-03C159D636F8}"/>
              </a:ext>
            </a:extLst>
          </p:cNvPr>
          <p:cNvSpPr>
            <a:spLocks noGrp="1"/>
          </p:cNvSpPr>
          <p:nvPr>
            <p:ph type="clipArt" sz="quarter" idx="24"/>
          </p:nvPr>
        </p:nvSpPr>
        <p:spPr>
          <a:xfrm>
            <a:off x="4618410" y="2373256"/>
            <a:ext cx="720000" cy="720000"/>
          </a:xfrm>
        </p:spPr>
        <p:txBody>
          <a:bodyPr>
            <a:normAutofit/>
          </a:bodyPr>
          <a:lstStyle>
            <a:lvl1pPr marL="0" indent="0">
              <a:buNone/>
              <a:defRPr sz="1100">
                <a:solidFill>
                  <a:schemeClr val="tx1"/>
                </a:solidFill>
              </a:defRPr>
            </a:lvl1pPr>
          </a:lstStyle>
          <a:p>
            <a:r>
              <a:rPr lang="en-US"/>
              <a:t>Click icon to add online image</a:t>
            </a:r>
            <a:endParaRPr lang="en-CA"/>
          </a:p>
        </p:txBody>
      </p:sp>
      <p:sp>
        <p:nvSpPr>
          <p:cNvPr id="46" name="Text Placeholder 39">
            <a:extLst>
              <a:ext uri="{FF2B5EF4-FFF2-40B4-BE49-F238E27FC236}">
                <a16:creationId xmlns:a16="http://schemas.microsoft.com/office/drawing/2014/main" id="{6012ABB9-1994-46C8-8CFD-E75BC04CDC73}"/>
              </a:ext>
            </a:extLst>
          </p:cNvPr>
          <p:cNvSpPr>
            <a:spLocks noGrp="1"/>
          </p:cNvSpPr>
          <p:nvPr>
            <p:ph type="body" sz="quarter" idx="25"/>
          </p:nvPr>
        </p:nvSpPr>
        <p:spPr>
          <a:xfrm>
            <a:off x="5747290" y="2271294"/>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47" name="Text Placeholder 33">
            <a:extLst>
              <a:ext uri="{FF2B5EF4-FFF2-40B4-BE49-F238E27FC236}">
                <a16:creationId xmlns:a16="http://schemas.microsoft.com/office/drawing/2014/main" id="{8661C85C-4074-446C-81F2-708DDFB4D2A9}"/>
              </a:ext>
            </a:extLst>
          </p:cNvPr>
          <p:cNvSpPr>
            <a:spLocks noGrp="1"/>
          </p:cNvSpPr>
          <p:nvPr>
            <p:ph type="body" sz="quarter" idx="26"/>
          </p:nvPr>
        </p:nvSpPr>
        <p:spPr>
          <a:xfrm>
            <a:off x="4428743" y="3796424"/>
            <a:ext cx="1099335" cy="1099335"/>
          </a:xfrm>
          <a:prstGeom prst="ellipse">
            <a:avLst/>
          </a:prstGeom>
          <a:solidFill>
            <a:schemeClr val="bg1"/>
          </a:solidFill>
          <a:ln w="38100">
            <a:solidFill>
              <a:srgbClr val="1E4EA1"/>
            </a:solidFill>
          </a:ln>
        </p:spPr>
        <p:txBody>
          <a:bodyPr vert="horz" lIns="91416" tIns="45718" rIns="91416" bIns="45718" rtlCol="0">
            <a:normAutofit/>
          </a:bodyPr>
          <a:lstStyle>
            <a:lvl1pPr>
              <a:defRPr lang="en-US" sz="1400">
                <a:solidFill>
                  <a:schemeClr val="bg1"/>
                </a:solidFill>
              </a:defRPr>
            </a:lvl1pPr>
          </a:lstStyle>
          <a:p>
            <a:pPr marL="0" lvl="0" indent="0">
              <a:buNone/>
            </a:pPr>
            <a:r>
              <a:rPr lang="en-US"/>
              <a:t>Click to edit Master text styles</a:t>
            </a:r>
          </a:p>
        </p:txBody>
      </p:sp>
      <p:sp>
        <p:nvSpPr>
          <p:cNvPr id="48" name="Online Image Placeholder 37">
            <a:extLst>
              <a:ext uri="{FF2B5EF4-FFF2-40B4-BE49-F238E27FC236}">
                <a16:creationId xmlns:a16="http://schemas.microsoft.com/office/drawing/2014/main" id="{82DC5F1B-7E91-4BC8-A22C-4AB806A50662}"/>
              </a:ext>
            </a:extLst>
          </p:cNvPr>
          <p:cNvSpPr>
            <a:spLocks noGrp="1"/>
          </p:cNvSpPr>
          <p:nvPr>
            <p:ph type="clipArt" sz="quarter" idx="27"/>
          </p:nvPr>
        </p:nvSpPr>
        <p:spPr>
          <a:xfrm>
            <a:off x="4618410" y="3986091"/>
            <a:ext cx="720000" cy="720000"/>
          </a:xfrm>
        </p:spPr>
        <p:txBody>
          <a:bodyPr>
            <a:normAutofit/>
          </a:bodyPr>
          <a:lstStyle>
            <a:lvl1pPr marL="0" indent="0">
              <a:buNone/>
              <a:defRPr sz="1100">
                <a:solidFill>
                  <a:schemeClr val="tx1"/>
                </a:solidFill>
              </a:defRPr>
            </a:lvl1pPr>
          </a:lstStyle>
          <a:p>
            <a:r>
              <a:rPr lang="en-US"/>
              <a:t>Click icon to add online image</a:t>
            </a:r>
            <a:endParaRPr lang="en-CA" dirty="0"/>
          </a:p>
        </p:txBody>
      </p:sp>
      <p:sp>
        <p:nvSpPr>
          <p:cNvPr id="49" name="Text Placeholder 39">
            <a:extLst>
              <a:ext uri="{FF2B5EF4-FFF2-40B4-BE49-F238E27FC236}">
                <a16:creationId xmlns:a16="http://schemas.microsoft.com/office/drawing/2014/main" id="{205EADEE-23DA-4674-878D-2141565F550B}"/>
              </a:ext>
            </a:extLst>
          </p:cNvPr>
          <p:cNvSpPr>
            <a:spLocks noGrp="1"/>
          </p:cNvSpPr>
          <p:nvPr>
            <p:ph type="body" sz="quarter" idx="28"/>
          </p:nvPr>
        </p:nvSpPr>
        <p:spPr>
          <a:xfrm>
            <a:off x="5747290" y="3884129"/>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50" name="Text Placeholder 33">
            <a:extLst>
              <a:ext uri="{FF2B5EF4-FFF2-40B4-BE49-F238E27FC236}">
                <a16:creationId xmlns:a16="http://schemas.microsoft.com/office/drawing/2014/main" id="{814195AE-107E-403A-8EA5-8A81763A5D29}"/>
              </a:ext>
            </a:extLst>
          </p:cNvPr>
          <p:cNvSpPr>
            <a:spLocks noGrp="1"/>
          </p:cNvSpPr>
          <p:nvPr>
            <p:ph type="body" sz="quarter" idx="29"/>
          </p:nvPr>
        </p:nvSpPr>
        <p:spPr>
          <a:xfrm>
            <a:off x="8247886" y="2183589"/>
            <a:ext cx="1099335" cy="1099335"/>
          </a:xfrm>
          <a:prstGeom prst="ellipse">
            <a:avLst/>
          </a:prstGeom>
          <a:solidFill>
            <a:schemeClr val="bg1"/>
          </a:solidFill>
          <a:ln w="38100">
            <a:solidFill>
              <a:srgbClr val="1E4EA1"/>
            </a:solidFill>
          </a:ln>
        </p:spPr>
        <p:txBody>
          <a:bodyPr vert="horz" lIns="91416" tIns="45718" rIns="91416" bIns="45718" rtlCol="0">
            <a:normAutofit/>
          </a:bodyPr>
          <a:lstStyle>
            <a:lvl1pPr>
              <a:defRPr lang="en-US" sz="1400">
                <a:solidFill>
                  <a:schemeClr val="bg1"/>
                </a:solidFill>
              </a:defRPr>
            </a:lvl1pPr>
          </a:lstStyle>
          <a:p>
            <a:pPr marL="0" lvl="0" indent="0">
              <a:buNone/>
            </a:pPr>
            <a:r>
              <a:rPr lang="en-US"/>
              <a:t>Click to edit Master text styles</a:t>
            </a:r>
          </a:p>
        </p:txBody>
      </p:sp>
      <p:sp>
        <p:nvSpPr>
          <p:cNvPr id="51" name="Online Image Placeholder 37">
            <a:extLst>
              <a:ext uri="{FF2B5EF4-FFF2-40B4-BE49-F238E27FC236}">
                <a16:creationId xmlns:a16="http://schemas.microsoft.com/office/drawing/2014/main" id="{716E8D7E-DD04-4B94-8D25-08E24F43EBB7}"/>
              </a:ext>
            </a:extLst>
          </p:cNvPr>
          <p:cNvSpPr>
            <a:spLocks noGrp="1"/>
          </p:cNvSpPr>
          <p:nvPr>
            <p:ph type="clipArt" sz="quarter" idx="30"/>
          </p:nvPr>
        </p:nvSpPr>
        <p:spPr>
          <a:xfrm>
            <a:off x="8437553" y="2373256"/>
            <a:ext cx="720000" cy="720000"/>
          </a:xfrm>
        </p:spPr>
        <p:txBody>
          <a:bodyPr>
            <a:normAutofit/>
          </a:bodyPr>
          <a:lstStyle>
            <a:lvl1pPr marL="0" indent="0">
              <a:buNone/>
              <a:defRPr sz="1100">
                <a:solidFill>
                  <a:schemeClr val="tx1"/>
                </a:solidFill>
              </a:defRPr>
            </a:lvl1pPr>
          </a:lstStyle>
          <a:p>
            <a:r>
              <a:rPr lang="en-US"/>
              <a:t>Click icon to add online image</a:t>
            </a:r>
            <a:endParaRPr lang="en-CA" dirty="0"/>
          </a:p>
        </p:txBody>
      </p:sp>
      <p:sp>
        <p:nvSpPr>
          <p:cNvPr id="52" name="Text Placeholder 39">
            <a:extLst>
              <a:ext uri="{FF2B5EF4-FFF2-40B4-BE49-F238E27FC236}">
                <a16:creationId xmlns:a16="http://schemas.microsoft.com/office/drawing/2014/main" id="{F8718303-88CE-4A2F-B1D6-1EBD35B1CB6E}"/>
              </a:ext>
            </a:extLst>
          </p:cNvPr>
          <p:cNvSpPr>
            <a:spLocks noGrp="1"/>
          </p:cNvSpPr>
          <p:nvPr>
            <p:ph type="body" sz="quarter" idx="31"/>
          </p:nvPr>
        </p:nvSpPr>
        <p:spPr>
          <a:xfrm>
            <a:off x="9566433" y="2271294"/>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53" name="Text Placeholder 33">
            <a:extLst>
              <a:ext uri="{FF2B5EF4-FFF2-40B4-BE49-F238E27FC236}">
                <a16:creationId xmlns:a16="http://schemas.microsoft.com/office/drawing/2014/main" id="{BB05749F-59D8-4D8F-8E5C-9E7F1C0E9BC1}"/>
              </a:ext>
            </a:extLst>
          </p:cNvPr>
          <p:cNvSpPr>
            <a:spLocks noGrp="1"/>
          </p:cNvSpPr>
          <p:nvPr>
            <p:ph type="body" sz="quarter" idx="32"/>
          </p:nvPr>
        </p:nvSpPr>
        <p:spPr>
          <a:xfrm>
            <a:off x="8247886" y="3796424"/>
            <a:ext cx="1099335" cy="1099335"/>
          </a:xfrm>
          <a:prstGeom prst="ellipse">
            <a:avLst/>
          </a:prstGeom>
          <a:solidFill>
            <a:schemeClr val="bg1"/>
          </a:solidFill>
          <a:ln w="38100">
            <a:solidFill>
              <a:srgbClr val="1E4EA1"/>
            </a:solidFill>
          </a:ln>
        </p:spPr>
        <p:txBody>
          <a:bodyPr vert="horz" lIns="91416" tIns="45718" rIns="91416" bIns="45718" rtlCol="0">
            <a:normAutofit/>
          </a:bodyPr>
          <a:lstStyle>
            <a:lvl1pPr>
              <a:defRPr lang="en-US" sz="1400">
                <a:solidFill>
                  <a:schemeClr val="bg1"/>
                </a:solidFill>
              </a:defRPr>
            </a:lvl1pPr>
          </a:lstStyle>
          <a:p>
            <a:pPr marL="0" lvl="0" indent="0">
              <a:buNone/>
            </a:pPr>
            <a:r>
              <a:rPr lang="en-US"/>
              <a:t>Click to edit Master text styles</a:t>
            </a:r>
          </a:p>
        </p:txBody>
      </p:sp>
      <p:sp>
        <p:nvSpPr>
          <p:cNvPr id="54" name="Online Image Placeholder 37">
            <a:extLst>
              <a:ext uri="{FF2B5EF4-FFF2-40B4-BE49-F238E27FC236}">
                <a16:creationId xmlns:a16="http://schemas.microsoft.com/office/drawing/2014/main" id="{C6248D79-D8D8-4A91-B324-FB54E2A96835}"/>
              </a:ext>
            </a:extLst>
          </p:cNvPr>
          <p:cNvSpPr>
            <a:spLocks noGrp="1"/>
          </p:cNvSpPr>
          <p:nvPr>
            <p:ph type="clipArt" sz="quarter" idx="33"/>
          </p:nvPr>
        </p:nvSpPr>
        <p:spPr>
          <a:xfrm>
            <a:off x="8437553" y="3986091"/>
            <a:ext cx="720000" cy="720000"/>
          </a:xfrm>
        </p:spPr>
        <p:txBody>
          <a:bodyPr>
            <a:normAutofit/>
          </a:bodyPr>
          <a:lstStyle>
            <a:lvl1pPr marL="0" indent="0">
              <a:buNone/>
              <a:defRPr sz="1100">
                <a:solidFill>
                  <a:schemeClr val="tx1"/>
                </a:solidFill>
              </a:defRPr>
            </a:lvl1pPr>
          </a:lstStyle>
          <a:p>
            <a:r>
              <a:rPr lang="en-US"/>
              <a:t>Click icon to add online image</a:t>
            </a:r>
            <a:endParaRPr lang="en-CA" dirty="0"/>
          </a:p>
        </p:txBody>
      </p:sp>
      <p:sp>
        <p:nvSpPr>
          <p:cNvPr id="55" name="Text Placeholder 39">
            <a:extLst>
              <a:ext uri="{FF2B5EF4-FFF2-40B4-BE49-F238E27FC236}">
                <a16:creationId xmlns:a16="http://schemas.microsoft.com/office/drawing/2014/main" id="{3E6D9F04-6279-419F-93D2-5461B40B0D27}"/>
              </a:ext>
            </a:extLst>
          </p:cNvPr>
          <p:cNvSpPr>
            <a:spLocks noGrp="1"/>
          </p:cNvSpPr>
          <p:nvPr>
            <p:ph type="body" sz="quarter" idx="34"/>
          </p:nvPr>
        </p:nvSpPr>
        <p:spPr>
          <a:xfrm>
            <a:off x="9566433" y="3884129"/>
            <a:ext cx="2219325" cy="923925"/>
          </a:xfrm>
        </p:spPr>
        <p:txBody>
          <a:bodyPr anchor="ctr">
            <a:noAutofit/>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2" name="Title 1">
            <a:extLst>
              <a:ext uri="{FF2B5EF4-FFF2-40B4-BE49-F238E27FC236}">
                <a16:creationId xmlns:a16="http://schemas.microsoft.com/office/drawing/2014/main" id="{CDE1BEA2-F8BD-4591-B058-CFBA9EA2BFED}"/>
              </a:ext>
            </a:extLst>
          </p:cNvPr>
          <p:cNvSpPr>
            <a:spLocks noGrp="1"/>
          </p:cNvSpPr>
          <p:nvPr>
            <p:ph type="title"/>
          </p:nvPr>
        </p:nvSpPr>
        <p:spPr>
          <a:xfrm>
            <a:off x="609600" y="259399"/>
            <a:ext cx="9839417" cy="823265"/>
          </a:xfrm>
        </p:spPr>
        <p:txBody>
          <a:bodyPr>
            <a:normAutofit/>
          </a:bodyPr>
          <a:lstStyle>
            <a:lvl1pPr algn="l">
              <a:defRPr sz="4000">
                <a:solidFill>
                  <a:schemeClr val="tx1"/>
                </a:solidFill>
              </a:defRPr>
            </a:lvl1pPr>
          </a:lstStyle>
          <a:p>
            <a:r>
              <a:rPr lang="en-US"/>
              <a:t>Click to edit Master title style</a:t>
            </a:r>
            <a:endParaRPr lang="en-CA"/>
          </a:p>
        </p:txBody>
      </p:sp>
    </p:spTree>
    <p:extLst>
      <p:ext uri="{BB962C8B-B14F-4D97-AF65-F5344CB8AC3E}">
        <p14:creationId xmlns:p14="http://schemas.microsoft.com/office/powerpoint/2010/main" val="33294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icture at button">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D39463B-52A7-4C62-99C5-61484DD4A1E7}"/>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5" name="Text Placeholder 7">
            <a:extLst>
              <a:ext uri="{FF2B5EF4-FFF2-40B4-BE49-F238E27FC236}">
                <a16:creationId xmlns:a16="http://schemas.microsoft.com/office/drawing/2014/main" id="{F81ABAA5-6A8C-45FF-B73E-E03CB137EBC0}"/>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10" name="Slide Number Placeholder 5">
            <a:extLst>
              <a:ext uri="{FF2B5EF4-FFF2-40B4-BE49-F238E27FC236}">
                <a16:creationId xmlns:a16="http://schemas.microsoft.com/office/drawing/2014/main" id="{D7613B0F-BF01-47C8-9BEF-84AD08D30464}"/>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
        <p:nvSpPr>
          <p:cNvPr id="7" name="Picture Placeholder 6">
            <a:extLst>
              <a:ext uri="{FF2B5EF4-FFF2-40B4-BE49-F238E27FC236}">
                <a16:creationId xmlns:a16="http://schemas.microsoft.com/office/drawing/2014/main" id="{888B5FF6-1AA3-48B0-8E32-8B3B24C4EAFD}"/>
              </a:ext>
            </a:extLst>
          </p:cNvPr>
          <p:cNvSpPr>
            <a:spLocks noGrp="1"/>
          </p:cNvSpPr>
          <p:nvPr>
            <p:ph type="pic" sz="quarter" idx="15"/>
          </p:nvPr>
        </p:nvSpPr>
        <p:spPr>
          <a:xfrm>
            <a:off x="609600" y="4054475"/>
            <a:ext cx="10850310" cy="2803525"/>
          </a:xfrm>
        </p:spPr>
        <p:txBody>
          <a:bodyPr>
            <a:normAutofit/>
          </a:bodyPr>
          <a:lstStyle>
            <a:lvl1pPr>
              <a:defRPr sz="2400"/>
            </a:lvl1pPr>
          </a:lstStyle>
          <a:p>
            <a:r>
              <a:rPr lang="en-US"/>
              <a:t>Click icon to add picture</a:t>
            </a:r>
            <a:endParaRPr lang="en-CA"/>
          </a:p>
        </p:txBody>
      </p:sp>
      <p:sp>
        <p:nvSpPr>
          <p:cNvPr id="4" name="Text Placeholder 3">
            <a:extLst>
              <a:ext uri="{FF2B5EF4-FFF2-40B4-BE49-F238E27FC236}">
                <a16:creationId xmlns:a16="http://schemas.microsoft.com/office/drawing/2014/main" id="{C15D3F64-386F-4894-8B8C-C844DF06A2EF}"/>
              </a:ext>
            </a:extLst>
          </p:cNvPr>
          <p:cNvSpPr>
            <a:spLocks noGrp="1"/>
          </p:cNvSpPr>
          <p:nvPr>
            <p:ph type="body" sz="quarter" idx="16"/>
          </p:nvPr>
        </p:nvSpPr>
        <p:spPr>
          <a:xfrm>
            <a:off x="609600" y="1692275"/>
            <a:ext cx="10850563" cy="2119313"/>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Tree>
    <p:extLst>
      <p:ext uri="{BB962C8B-B14F-4D97-AF65-F5344CB8AC3E}">
        <p14:creationId xmlns:p14="http://schemas.microsoft.com/office/powerpoint/2010/main" val="40478264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_Comparison">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D39463B-52A7-4C62-99C5-61484DD4A1E7}"/>
              </a:ext>
            </a:extLst>
          </p:cNvPr>
          <p:cNvSpPr>
            <a:spLocks noGrp="1"/>
          </p:cNvSpPr>
          <p:nvPr>
            <p:ph type="title"/>
          </p:nvPr>
        </p:nvSpPr>
        <p:spPr>
          <a:xfrm>
            <a:off x="3948157" y="442900"/>
            <a:ext cx="6411934" cy="639763"/>
          </a:xfrm>
          <a:prstGeom prst="rect">
            <a:avLst/>
          </a:prstGeom>
          <a:ln>
            <a:noFill/>
          </a:ln>
        </p:spPr>
        <p:txBody>
          <a:bodyPr>
            <a:noAutofit/>
          </a:bodyPr>
          <a:lstStyle>
            <a:lvl1pPr algn="l">
              <a:defRPr sz="2800">
                <a:solidFill>
                  <a:schemeClr val="tx1"/>
                </a:solidFill>
                <a:latin typeface="+mj-lt"/>
              </a:defRPr>
            </a:lvl1pPr>
          </a:lstStyle>
          <a:p>
            <a:r>
              <a:rPr lang="en-US"/>
              <a:t>Click to edit Master title style</a:t>
            </a:r>
            <a:endParaRPr lang="nl-NL" dirty="0"/>
          </a:p>
        </p:txBody>
      </p:sp>
      <p:sp>
        <p:nvSpPr>
          <p:cNvPr id="15" name="Text Placeholder 7">
            <a:extLst>
              <a:ext uri="{FF2B5EF4-FFF2-40B4-BE49-F238E27FC236}">
                <a16:creationId xmlns:a16="http://schemas.microsoft.com/office/drawing/2014/main" id="{F81ABAA5-6A8C-45FF-B73E-E03CB137EBC0}"/>
              </a:ext>
            </a:extLst>
          </p:cNvPr>
          <p:cNvSpPr>
            <a:spLocks noGrp="1"/>
          </p:cNvSpPr>
          <p:nvPr>
            <p:ph type="body" sz="quarter" idx="13"/>
          </p:nvPr>
        </p:nvSpPr>
        <p:spPr>
          <a:xfrm>
            <a:off x="3948157" y="1082664"/>
            <a:ext cx="6411934"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10" name="Slide Number Placeholder 5">
            <a:extLst>
              <a:ext uri="{FF2B5EF4-FFF2-40B4-BE49-F238E27FC236}">
                <a16:creationId xmlns:a16="http://schemas.microsoft.com/office/drawing/2014/main" id="{D7613B0F-BF01-47C8-9BEF-84AD08D30464}"/>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
        <p:nvSpPr>
          <p:cNvPr id="7" name="Picture Placeholder 6">
            <a:extLst>
              <a:ext uri="{FF2B5EF4-FFF2-40B4-BE49-F238E27FC236}">
                <a16:creationId xmlns:a16="http://schemas.microsoft.com/office/drawing/2014/main" id="{888B5FF6-1AA3-48B0-8E32-8B3B24C4EAFD}"/>
              </a:ext>
            </a:extLst>
          </p:cNvPr>
          <p:cNvSpPr>
            <a:spLocks noGrp="1"/>
          </p:cNvSpPr>
          <p:nvPr>
            <p:ph type="pic" sz="quarter" idx="15"/>
          </p:nvPr>
        </p:nvSpPr>
        <p:spPr>
          <a:xfrm>
            <a:off x="0" y="1"/>
            <a:ext cx="3546505" cy="6858000"/>
          </a:xfrm>
        </p:spPr>
        <p:txBody>
          <a:bodyPr/>
          <a:lstStyle/>
          <a:p>
            <a:r>
              <a:rPr lang="en-US"/>
              <a:t>Click icon to add picture</a:t>
            </a:r>
            <a:endParaRPr lang="en-CA"/>
          </a:p>
        </p:txBody>
      </p:sp>
    </p:spTree>
    <p:extLst>
      <p:ext uri="{BB962C8B-B14F-4D97-AF65-F5344CB8AC3E}">
        <p14:creationId xmlns:p14="http://schemas.microsoft.com/office/powerpoint/2010/main" val="27871829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out comments">
  <p:cSld name="2_Content without comments">
    <p:spTree>
      <p:nvGrpSpPr>
        <p:cNvPr id="1" name="Shape 233"/>
        <p:cNvGrpSpPr/>
        <p:nvPr/>
      </p:nvGrpSpPr>
      <p:grpSpPr>
        <a:xfrm>
          <a:off x="0" y="0"/>
          <a:ext cx="0" cy="0"/>
          <a:chOff x="0" y="0"/>
          <a:chExt cx="0" cy="0"/>
        </a:xfrm>
      </p:grpSpPr>
      <p:sp>
        <p:nvSpPr>
          <p:cNvPr id="234" name="Google Shape;234;p51"/>
          <p:cNvSpPr txBox="1">
            <a:spLocks noGrp="1"/>
          </p:cNvSpPr>
          <p:nvPr>
            <p:ph type="body" idx="1"/>
          </p:nvPr>
        </p:nvSpPr>
        <p:spPr>
          <a:xfrm>
            <a:off x="609600" y="1660849"/>
            <a:ext cx="10625750" cy="4465320"/>
          </a:xfrm>
          <a:prstGeom prst="rect">
            <a:avLst/>
          </a:prstGeom>
          <a:noFill/>
          <a:ln>
            <a:noFill/>
          </a:ln>
        </p:spPr>
        <p:txBody>
          <a:bodyPr spcFirstLastPara="1" wrap="square" lIns="91400" tIns="45700" rIns="91400" bIns="45700" anchor="t" anchorCtr="0">
            <a:normAutofit/>
          </a:bodyPr>
          <a:lstStyle>
            <a:lvl1pPr marL="457200" lvl="0" indent="-355600" algn="l">
              <a:lnSpc>
                <a:spcPct val="100000"/>
              </a:lnSpc>
              <a:spcBef>
                <a:spcPts val="0"/>
              </a:spcBef>
              <a:spcAft>
                <a:spcPts val="0"/>
              </a:spcAft>
              <a:buClr>
                <a:schemeClr val="dk1"/>
              </a:buClr>
              <a:buSzPts val="2000"/>
              <a:buChar char="•"/>
              <a:defRPr sz="2000">
                <a:latin typeface="Arial"/>
                <a:ea typeface="Arial"/>
                <a:cs typeface="Arial"/>
                <a:sym typeface="Arial"/>
              </a:defRPr>
            </a:lvl1pPr>
            <a:lvl2pPr marL="914400" lvl="1" indent="-342900" algn="l">
              <a:lnSpc>
                <a:spcPct val="100000"/>
              </a:lnSpc>
              <a:spcBef>
                <a:spcPts val="1200"/>
              </a:spcBef>
              <a:spcAft>
                <a:spcPts val="0"/>
              </a:spcAft>
              <a:buClr>
                <a:schemeClr val="dk1"/>
              </a:buClr>
              <a:buSzPts val="1800"/>
              <a:buChar char="–"/>
              <a:defRPr sz="1800">
                <a:latin typeface="Arial"/>
                <a:ea typeface="Arial"/>
                <a:cs typeface="Arial"/>
                <a:sym typeface="Arial"/>
              </a:defRPr>
            </a:lvl2pPr>
            <a:lvl3pPr marL="1371600" lvl="2" indent="-330200" algn="l">
              <a:lnSpc>
                <a:spcPct val="100000"/>
              </a:lnSpc>
              <a:spcBef>
                <a:spcPts val="1200"/>
              </a:spcBef>
              <a:spcAft>
                <a:spcPts val="0"/>
              </a:spcAft>
              <a:buClr>
                <a:schemeClr val="dk1"/>
              </a:buClr>
              <a:buSzPts val="1600"/>
              <a:buChar char="•"/>
              <a:defRPr sz="1600">
                <a:latin typeface="Arial"/>
                <a:ea typeface="Arial"/>
                <a:cs typeface="Arial"/>
                <a:sym typeface="Arial"/>
              </a:defRPr>
            </a:lvl3pPr>
            <a:lvl4pPr marL="1828800" lvl="3" indent="-317500" algn="l">
              <a:lnSpc>
                <a:spcPct val="100000"/>
              </a:lnSpc>
              <a:spcBef>
                <a:spcPts val="1200"/>
              </a:spcBef>
              <a:spcAft>
                <a:spcPts val="0"/>
              </a:spcAft>
              <a:buClr>
                <a:schemeClr val="dk1"/>
              </a:buClr>
              <a:buSzPts val="1400"/>
              <a:buChar char="–"/>
              <a:defRPr sz="1400">
                <a:latin typeface="Arial"/>
                <a:ea typeface="Arial"/>
                <a:cs typeface="Arial"/>
                <a:sym typeface="Arial"/>
              </a:defRPr>
            </a:lvl4pPr>
            <a:lvl5pPr marL="2286000" lvl="4" indent="-317500" algn="l">
              <a:lnSpc>
                <a:spcPct val="100000"/>
              </a:lnSpc>
              <a:spcBef>
                <a:spcPts val="1200"/>
              </a:spcBef>
              <a:spcAft>
                <a:spcPts val="0"/>
              </a:spcAft>
              <a:buClr>
                <a:schemeClr val="dk1"/>
              </a:buClr>
              <a:buSzPts val="1400"/>
              <a:buChar char="»"/>
              <a:defRPr sz="1400">
                <a:latin typeface="Arial"/>
                <a:ea typeface="Arial"/>
                <a:cs typeface="Arial"/>
                <a:sym typeface="Arial"/>
              </a:defRPr>
            </a:lvl5pPr>
            <a:lvl6pPr marL="2743200" lvl="5" indent="-342900" algn="l">
              <a:lnSpc>
                <a:spcPct val="100000"/>
              </a:lnSpc>
              <a:spcBef>
                <a:spcPts val="120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35" name="Google Shape;235;p51"/>
          <p:cNvSpPr txBox="1">
            <a:spLocks noGrp="1"/>
          </p:cNvSpPr>
          <p:nvPr>
            <p:ph type="title"/>
          </p:nvPr>
        </p:nvSpPr>
        <p:spPr>
          <a:xfrm>
            <a:off x="609600" y="442900"/>
            <a:ext cx="9750491" cy="639763"/>
          </a:xfrm>
          <a:prstGeom prst="rect">
            <a:avLst/>
          </a:prstGeom>
          <a:noFill/>
          <a:ln>
            <a:noFill/>
          </a:ln>
        </p:spPr>
        <p:txBody>
          <a:bodyPr spcFirstLastPara="1" wrap="square" lIns="91400" tIns="45700" rIns="91400" bIns="45700" anchor="ctr" anchorCtr="0">
            <a:normAutofit/>
          </a:bodyPr>
          <a:lstStyle>
            <a:lvl1pPr lvl="0" algn="l">
              <a:lnSpc>
                <a:spcPct val="100000"/>
              </a:lnSpc>
              <a:spcBef>
                <a:spcPts val="0"/>
              </a:spcBef>
              <a:spcAft>
                <a:spcPts val="0"/>
              </a:spcAft>
              <a:buClr>
                <a:schemeClr val="dk1"/>
              </a:buClr>
              <a:buSzPts val="4000"/>
              <a:buFont typeface="Arial Black"/>
              <a:buNone/>
              <a:defRPr sz="4000">
                <a:solidFill>
                  <a:schemeClr val="dk1"/>
                </a:solidFill>
                <a:latin typeface="Arial Black"/>
                <a:ea typeface="Arial Black"/>
                <a:cs typeface="Arial Black"/>
                <a:sym typeface="Arial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51"/>
          <p:cNvSpPr txBox="1">
            <a:spLocks noGrp="1"/>
          </p:cNvSpPr>
          <p:nvPr>
            <p:ph type="body" idx="2"/>
          </p:nvPr>
        </p:nvSpPr>
        <p:spPr>
          <a:xfrm>
            <a:off x="609601" y="1082664"/>
            <a:ext cx="7205306" cy="344487"/>
          </a:xfrm>
          <a:prstGeom prst="rect">
            <a:avLst/>
          </a:prstGeom>
          <a:noFill/>
          <a:ln>
            <a:noFill/>
          </a:ln>
        </p:spPr>
        <p:txBody>
          <a:bodyPr spcFirstLastPara="1" wrap="square" lIns="91400" tIns="45700" rIns="91400" bIns="45700" anchor="t" anchorCtr="0">
            <a:noAutofit/>
          </a:bodyPr>
          <a:lstStyle>
            <a:lvl1pPr marL="457200" lvl="0" indent="-228600" algn="l">
              <a:lnSpc>
                <a:spcPct val="100000"/>
              </a:lnSpc>
              <a:spcBef>
                <a:spcPts val="360"/>
              </a:spcBef>
              <a:spcAft>
                <a:spcPts val="0"/>
              </a:spcAft>
              <a:buClr>
                <a:schemeClr val="accent2"/>
              </a:buClr>
              <a:buSzPts val="1800"/>
              <a:buNone/>
              <a:defRPr sz="1800">
                <a:solidFill>
                  <a:schemeClr val="accent2"/>
                </a:solidFill>
                <a:latin typeface="Arial Black"/>
                <a:ea typeface="Arial Black"/>
                <a:cs typeface="Arial Black"/>
                <a:sym typeface="Arial Black"/>
              </a:defRPr>
            </a:lvl1pPr>
            <a:lvl2pPr marL="914400" lvl="1" indent="-342900" algn="l">
              <a:lnSpc>
                <a:spcPct val="100000"/>
              </a:lnSpc>
              <a:spcBef>
                <a:spcPts val="360"/>
              </a:spcBef>
              <a:spcAft>
                <a:spcPts val="0"/>
              </a:spcAft>
              <a:buClr>
                <a:schemeClr val="accent2"/>
              </a:buClr>
              <a:buSzPts val="1800"/>
              <a:buChar char="–"/>
              <a:defRPr sz="1800">
                <a:solidFill>
                  <a:schemeClr val="accent2"/>
                </a:solidFill>
                <a:latin typeface="Arial Black"/>
                <a:ea typeface="Arial Black"/>
                <a:cs typeface="Arial Black"/>
                <a:sym typeface="Arial Black"/>
              </a:defRPr>
            </a:lvl2pPr>
            <a:lvl3pPr marL="1371600" lvl="2" indent="-342900" algn="l">
              <a:lnSpc>
                <a:spcPct val="100000"/>
              </a:lnSpc>
              <a:spcBef>
                <a:spcPts val="360"/>
              </a:spcBef>
              <a:spcAft>
                <a:spcPts val="0"/>
              </a:spcAft>
              <a:buClr>
                <a:schemeClr val="accent2"/>
              </a:buClr>
              <a:buSzPts val="1800"/>
              <a:buChar char="•"/>
              <a:defRPr sz="1800">
                <a:solidFill>
                  <a:schemeClr val="accent2"/>
                </a:solidFill>
                <a:latin typeface="Arial Black"/>
                <a:ea typeface="Arial Black"/>
                <a:cs typeface="Arial Black"/>
                <a:sym typeface="Arial Black"/>
              </a:defRPr>
            </a:lvl3pPr>
            <a:lvl4pPr marL="1828800" lvl="3" indent="-342900" algn="l">
              <a:lnSpc>
                <a:spcPct val="100000"/>
              </a:lnSpc>
              <a:spcBef>
                <a:spcPts val="360"/>
              </a:spcBef>
              <a:spcAft>
                <a:spcPts val="0"/>
              </a:spcAft>
              <a:buClr>
                <a:schemeClr val="accent2"/>
              </a:buClr>
              <a:buSzPts val="1800"/>
              <a:buChar char="–"/>
              <a:defRPr sz="1800">
                <a:solidFill>
                  <a:schemeClr val="accent2"/>
                </a:solidFill>
                <a:latin typeface="Arial Black"/>
                <a:ea typeface="Arial Black"/>
                <a:cs typeface="Arial Black"/>
                <a:sym typeface="Arial Black"/>
              </a:defRPr>
            </a:lvl4pPr>
            <a:lvl5pPr marL="2286000" lvl="4" indent="-342900" algn="l">
              <a:lnSpc>
                <a:spcPct val="100000"/>
              </a:lnSpc>
              <a:spcBef>
                <a:spcPts val="360"/>
              </a:spcBef>
              <a:spcAft>
                <a:spcPts val="0"/>
              </a:spcAft>
              <a:buClr>
                <a:schemeClr val="accent2"/>
              </a:buClr>
              <a:buSzPts val="1800"/>
              <a:buChar char="»"/>
              <a:defRPr sz="1800">
                <a:solidFill>
                  <a:schemeClr val="accent2"/>
                </a:solidFill>
                <a:latin typeface="Arial Black"/>
                <a:ea typeface="Arial Black"/>
                <a:cs typeface="Arial Black"/>
                <a:sym typeface="Arial Black"/>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37" name="Google Shape;237;p51"/>
          <p:cNvSpPr txBox="1">
            <a:spLocks noGrp="1"/>
          </p:cNvSpPr>
          <p:nvPr>
            <p:ph type="sldNum" idx="12"/>
          </p:nvPr>
        </p:nvSpPr>
        <p:spPr>
          <a:xfrm>
            <a:off x="8737600" y="6356360"/>
            <a:ext cx="28448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85368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8E14-23EC-4C25-974C-48FA83988655}"/>
              </a:ext>
            </a:extLst>
          </p:cNvPr>
          <p:cNvSpPr>
            <a:spLocks noGrp="1"/>
          </p:cNvSpPr>
          <p:nvPr>
            <p:ph type="ctrTitle"/>
          </p:nvPr>
        </p:nvSpPr>
        <p:spPr>
          <a:xfrm>
            <a:off x="517870" y="978408"/>
            <a:ext cx="5021183" cy="5074226"/>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E9FEDD4-20A1-49F6-9E3E-0B26B426BB73}"/>
              </a:ext>
            </a:extLst>
          </p:cNvPr>
          <p:cNvSpPr>
            <a:spLocks noGrp="1"/>
          </p:cNvSpPr>
          <p:nvPr>
            <p:ph type="subTitle" idx="1"/>
          </p:nvPr>
        </p:nvSpPr>
        <p:spPr>
          <a:xfrm>
            <a:off x="6662167" y="3602038"/>
            <a:ext cx="5021183" cy="2244580"/>
          </a:xfrm>
        </p:spPr>
        <p:txBody>
          <a:bodyPr anchor="b">
            <a:normAutofit/>
          </a:bodyPr>
          <a:lstStyle>
            <a:lvl1pPr marL="0" indent="0" algn="l">
              <a:lnSpc>
                <a:spcPct val="100000"/>
              </a:lnSpc>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580A32F-E6F3-4C2E-B9E3-E47868E42511}"/>
              </a:ext>
            </a:extLst>
          </p:cNvPr>
          <p:cNvSpPr>
            <a:spLocks noGrp="1"/>
          </p:cNvSpPr>
          <p:nvPr>
            <p:ph type="dt" sz="half" idx="10"/>
          </p:nvPr>
        </p:nvSpPr>
        <p:spPr/>
        <p:txBody>
          <a:bodyPr/>
          <a:lstStyle/>
          <a:p>
            <a:fld id="{5E7AA473-D82F-4EFF-9DF7-AE6D83C51288}" type="datetime1">
              <a:rPr lang="en-US" smtClean="0"/>
              <a:t>8/4/2022</a:t>
            </a:fld>
            <a:endParaRPr lang="en-US"/>
          </a:p>
        </p:txBody>
      </p:sp>
      <p:sp>
        <p:nvSpPr>
          <p:cNvPr id="5" name="Footer Placeholder 4">
            <a:extLst>
              <a:ext uri="{FF2B5EF4-FFF2-40B4-BE49-F238E27FC236}">
                <a16:creationId xmlns:a16="http://schemas.microsoft.com/office/drawing/2014/main" id="{78806724-A87A-4231-BFD9-277482AF7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30D1AF-36B8-4BB8-BD6A-71194F7BC31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8" name="Rectangle 7">
            <a:extLst>
              <a:ext uri="{FF2B5EF4-FFF2-40B4-BE49-F238E27FC236}">
                <a16:creationId xmlns:a16="http://schemas.microsoft.com/office/drawing/2014/main" id="{F3FF94B3-6D3E-44FE-BB02-A9027C0003C7}"/>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8370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68F9710-76A3-4268-91BB-393339FBF3AE}"/>
              </a:ext>
            </a:extLst>
          </p:cNvPr>
          <p:cNvSpPr/>
          <p:nvPr/>
        </p:nvSpPr>
        <p:spPr>
          <a:xfrm>
            <a:off x="656706" y="1780170"/>
            <a:ext cx="5328458" cy="4537300"/>
          </a:xfrm>
          <a:custGeom>
            <a:avLst/>
            <a:gdLst/>
            <a:ahLst/>
            <a:cxnLst/>
            <a:rect l="l" t="t" r="r" b="b"/>
            <a:pathLst>
              <a:path w="2665449" h="1799966">
                <a:moveTo>
                  <a:pt x="0" y="0"/>
                </a:moveTo>
                <a:lnTo>
                  <a:pt x="2665449" y="0"/>
                </a:lnTo>
                <a:lnTo>
                  <a:pt x="2665449" y="1799966"/>
                </a:lnTo>
                <a:lnTo>
                  <a:pt x="0" y="1799966"/>
                </a:lnTo>
                <a:close/>
              </a:path>
            </a:pathLst>
          </a:custGeom>
          <a:solidFill>
            <a:srgbClr val="1E4EA1"/>
          </a:solidFill>
        </p:spPr>
      </p:sp>
      <p:sp>
        <p:nvSpPr>
          <p:cNvPr id="18" name="Text Placeholder 17">
            <a:extLst>
              <a:ext uri="{FF2B5EF4-FFF2-40B4-BE49-F238E27FC236}">
                <a16:creationId xmlns:a16="http://schemas.microsoft.com/office/drawing/2014/main" id="{F0E77AC2-EEC0-48CA-B753-3A0A32D7C2A9}"/>
              </a:ext>
            </a:extLst>
          </p:cNvPr>
          <p:cNvSpPr>
            <a:spLocks noGrp="1"/>
          </p:cNvSpPr>
          <p:nvPr>
            <p:ph type="body" sz="quarter" idx="11" hasCustomPrompt="1"/>
          </p:nvPr>
        </p:nvSpPr>
        <p:spPr>
          <a:xfrm>
            <a:off x="2264307" y="2103773"/>
            <a:ext cx="2781518" cy="342900"/>
          </a:xfrm>
        </p:spPr>
        <p:txBody>
          <a:bodyPr>
            <a:noAutofit/>
          </a:bodyPr>
          <a:lstStyle>
            <a:lvl1pPr marL="0" indent="0">
              <a:buNone/>
              <a:defRPr sz="1500">
                <a:solidFill>
                  <a:schemeClr val="bg1"/>
                </a:solidFill>
                <a:latin typeface="+mj-lt"/>
              </a:defRPr>
            </a:lvl1pPr>
            <a:lvl2pPr>
              <a:defRPr sz="1500">
                <a:solidFill>
                  <a:schemeClr val="bg1"/>
                </a:solidFill>
                <a:latin typeface="+mj-lt"/>
              </a:defRPr>
            </a:lvl2pPr>
            <a:lvl3pPr>
              <a:defRPr sz="1500">
                <a:solidFill>
                  <a:schemeClr val="bg1"/>
                </a:solidFill>
                <a:latin typeface="+mj-lt"/>
              </a:defRPr>
            </a:lvl3pPr>
            <a:lvl4pPr>
              <a:defRPr sz="1500">
                <a:solidFill>
                  <a:schemeClr val="bg1"/>
                </a:solidFill>
                <a:latin typeface="+mj-lt"/>
              </a:defRPr>
            </a:lvl4pPr>
            <a:lvl5pPr>
              <a:defRPr sz="1500">
                <a:solidFill>
                  <a:schemeClr val="bg1"/>
                </a:solidFill>
                <a:latin typeface="+mj-lt"/>
              </a:defRPr>
            </a:lvl5pPr>
          </a:lstStyle>
          <a:p>
            <a:pPr lvl="0"/>
            <a:r>
              <a:rPr lang="en-US" dirty="0"/>
              <a:t>Item 1</a:t>
            </a:r>
          </a:p>
        </p:txBody>
      </p:sp>
      <p:sp>
        <p:nvSpPr>
          <p:cNvPr id="22" name="Text Placeholder 17">
            <a:extLst>
              <a:ext uri="{FF2B5EF4-FFF2-40B4-BE49-F238E27FC236}">
                <a16:creationId xmlns:a16="http://schemas.microsoft.com/office/drawing/2014/main" id="{0AFE5D0C-4F5E-49EF-8D86-43FCE1555D33}"/>
              </a:ext>
            </a:extLst>
          </p:cNvPr>
          <p:cNvSpPr>
            <a:spLocks noGrp="1"/>
          </p:cNvSpPr>
          <p:nvPr>
            <p:ph type="body" sz="quarter" idx="12" hasCustomPrompt="1"/>
          </p:nvPr>
        </p:nvSpPr>
        <p:spPr>
          <a:xfrm>
            <a:off x="2264307" y="3252019"/>
            <a:ext cx="2781518" cy="342900"/>
          </a:xfrm>
        </p:spPr>
        <p:txBody>
          <a:bodyPr>
            <a:noAutofit/>
          </a:bodyPr>
          <a:lstStyle>
            <a:lvl1pPr marL="0" indent="0">
              <a:buNone/>
              <a:defRPr sz="1500">
                <a:solidFill>
                  <a:schemeClr val="bg1"/>
                </a:solidFill>
                <a:latin typeface="+mj-lt"/>
              </a:defRPr>
            </a:lvl1pPr>
            <a:lvl2pPr>
              <a:defRPr sz="1500">
                <a:solidFill>
                  <a:schemeClr val="bg1"/>
                </a:solidFill>
                <a:latin typeface="+mj-lt"/>
              </a:defRPr>
            </a:lvl2pPr>
            <a:lvl3pPr>
              <a:defRPr sz="1500">
                <a:solidFill>
                  <a:schemeClr val="bg1"/>
                </a:solidFill>
                <a:latin typeface="+mj-lt"/>
              </a:defRPr>
            </a:lvl3pPr>
            <a:lvl4pPr>
              <a:defRPr sz="1500">
                <a:solidFill>
                  <a:schemeClr val="bg1"/>
                </a:solidFill>
                <a:latin typeface="+mj-lt"/>
              </a:defRPr>
            </a:lvl4pPr>
            <a:lvl5pPr>
              <a:defRPr sz="1500">
                <a:solidFill>
                  <a:schemeClr val="bg1"/>
                </a:solidFill>
                <a:latin typeface="+mj-lt"/>
              </a:defRPr>
            </a:lvl5pPr>
          </a:lstStyle>
          <a:p>
            <a:pPr lvl="0"/>
            <a:r>
              <a:rPr lang="en-US" dirty="0"/>
              <a:t>Item 2</a:t>
            </a:r>
          </a:p>
        </p:txBody>
      </p:sp>
      <p:sp>
        <p:nvSpPr>
          <p:cNvPr id="23" name="Text Placeholder 17">
            <a:extLst>
              <a:ext uri="{FF2B5EF4-FFF2-40B4-BE49-F238E27FC236}">
                <a16:creationId xmlns:a16="http://schemas.microsoft.com/office/drawing/2014/main" id="{8E5B432B-6322-4395-B566-86CECF64F6C8}"/>
              </a:ext>
            </a:extLst>
          </p:cNvPr>
          <p:cNvSpPr>
            <a:spLocks noGrp="1"/>
          </p:cNvSpPr>
          <p:nvPr>
            <p:ph type="body" sz="quarter" idx="13" hasCustomPrompt="1"/>
          </p:nvPr>
        </p:nvSpPr>
        <p:spPr>
          <a:xfrm>
            <a:off x="2264307" y="4323473"/>
            <a:ext cx="2781518" cy="342900"/>
          </a:xfrm>
        </p:spPr>
        <p:txBody>
          <a:bodyPr>
            <a:noAutofit/>
          </a:bodyPr>
          <a:lstStyle>
            <a:lvl1pPr marL="0" indent="0">
              <a:buNone/>
              <a:defRPr sz="1500">
                <a:solidFill>
                  <a:schemeClr val="bg1"/>
                </a:solidFill>
                <a:latin typeface="+mj-lt"/>
              </a:defRPr>
            </a:lvl1pPr>
            <a:lvl2pPr>
              <a:defRPr sz="1500">
                <a:solidFill>
                  <a:schemeClr val="bg1"/>
                </a:solidFill>
                <a:latin typeface="+mj-lt"/>
              </a:defRPr>
            </a:lvl2pPr>
            <a:lvl3pPr>
              <a:defRPr sz="1500">
                <a:solidFill>
                  <a:schemeClr val="bg1"/>
                </a:solidFill>
                <a:latin typeface="+mj-lt"/>
              </a:defRPr>
            </a:lvl3pPr>
            <a:lvl4pPr>
              <a:defRPr sz="1500">
                <a:solidFill>
                  <a:schemeClr val="bg1"/>
                </a:solidFill>
                <a:latin typeface="+mj-lt"/>
              </a:defRPr>
            </a:lvl4pPr>
            <a:lvl5pPr>
              <a:defRPr sz="1500">
                <a:solidFill>
                  <a:schemeClr val="bg1"/>
                </a:solidFill>
                <a:latin typeface="+mj-lt"/>
              </a:defRPr>
            </a:lvl5pPr>
          </a:lstStyle>
          <a:p>
            <a:pPr lvl="0"/>
            <a:r>
              <a:rPr lang="en-US" dirty="0"/>
              <a:t>Item 3</a:t>
            </a:r>
          </a:p>
        </p:txBody>
      </p:sp>
      <p:sp>
        <p:nvSpPr>
          <p:cNvPr id="24" name="Text Placeholder 17">
            <a:extLst>
              <a:ext uri="{FF2B5EF4-FFF2-40B4-BE49-F238E27FC236}">
                <a16:creationId xmlns:a16="http://schemas.microsoft.com/office/drawing/2014/main" id="{C9538BC9-2904-437B-885A-E264261B6F01}"/>
              </a:ext>
            </a:extLst>
          </p:cNvPr>
          <p:cNvSpPr>
            <a:spLocks noGrp="1"/>
          </p:cNvSpPr>
          <p:nvPr>
            <p:ph type="body" sz="quarter" idx="14" hasCustomPrompt="1"/>
          </p:nvPr>
        </p:nvSpPr>
        <p:spPr>
          <a:xfrm>
            <a:off x="2264307" y="5511701"/>
            <a:ext cx="2781518" cy="342900"/>
          </a:xfrm>
        </p:spPr>
        <p:txBody>
          <a:bodyPr>
            <a:noAutofit/>
          </a:bodyPr>
          <a:lstStyle>
            <a:lvl1pPr marL="0" indent="0">
              <a:buNone/>
              <a:defRPr sz="1500">
                <a:solidFill>
                  <a:schemeClr val="bg1"/>
                </a:solidFill>
                <a:latin typeface="+mj-lt"/>
              </a:defRPr>
            </a:lvl1pPr>
            <a:lvl2pPr>
              <a:defRPr sz="1500">
                <a:solidFill>
                  <a:schemeClr val="bg1"/>
                </a:solidFill>
                <a:latin typeface="+mj-lt"/>
              </a:defRPr>
            </a:lvl2pPr>
            <a:lvl3pPr>
              <a:defRPr sz="1500">
                <a:solidFill>
                  <a:schemeClr val="bg1"/>
                </a:solidFill>
                <a:latin typeface="+mj-lt"/>
              </a:defRPr>
            </a:lvl3pPr>
            <a:lvl4pPr>
              <a:defRPr sz="1500">
                <a:solidFill>
                  <a:schemeClr val="bg1"/>
                </a:solidFill>
                <a:latin typeface="+mj-lt"/>
              </a:defRPr>
            </a:lvl4pPr>
            <a:lvl5pPr>
              <a:defRPr sz="1500">
                <a:solidFill>
                  <a:schemeClr val="bg1"/>
                </a:solidFill>
                <a:latin typeface="+mj-lt"/>
              </a:defRPr>
            </a:lvl5pPr>
          </a:lstStyle>
          <a:p>
            <a:pPr lvl="0"/>
            <a:r>
              <a:rPr lang="en-US" dirty="0"/>
              <a:t>Item 4</a:t>
            </a:r>
          </a:p>
        </p:txBody>
      </p:sp>
      <p:sp>
        <p:nvSpPr>
          <p:cNvPr id="30" name="Text Placeholder 27">
            <a:extLst>
              <a:ext uri="{FF2B5EF4-FFF2-40B4-BE49-F238E27FC236}">
                <a16:creationId xmlns:a16="http://schemas.microsoft.com/office/drawing/2014/main" id="{F6FB7ED1-6EF5-42C8-A9EB-AD838050BD2C}"/>
              </a:ext>
            </a:extLst>
          </p:cNvPr>
          <p:cNvSpPr>
            <a:spLocks noGrp="1"/>
          </p:cNvSpPr>
          <p:nvPr>
            <p:ph type="body" sz="quarter" idx="17" hasCustomPrompt="1"/>
          </p:nvPr>
        </p:nvSpPr>
        <p:spPr>
          <a:xfrm>
            <a:off x="1561814" y="4308416"/>
            <a:ext cx="612775" cy="367680"/>
          </a:xfrm>
        </p:spPr>
        <p:txBody>
          <a:bodyPr>
            <a:noAutofit/>
          </a:bodyPr>
          <a:lstStyle>
            <a:lvl1pPr marL="0" indent="0">
              <a:buNone/>
              <a:defRPr sz="2400">
                <a:solidFill>
                  <a:schemeClr val="bg1"/>
                </a:solidFill>
                <a:latin typeface="+mj-lt"/>
              </a:defRPr>
            </a:lvl1pPr>
            <a:lvl2pPr marL="457044" indent="0">
              <a:buNone/>
              <a:defRPr sz="2400">
                <a:solidFill>
                  <a:schemeClr val="bg1"/>
                </a:solidFill>
                <a:latin typeface="+mj-lt"/>
              </a:defRPr>
            </a:lvl2pPr>
            <a:lvl3pPr marL="914104" indent="0">
              <a:buNone/>
              <a:defRPr sz="2400">
                <a:solidFill>
                  <a:schemeClr val="bg1"/>
                </a:solidFill>
                <a:latin typeface="+mj-lt"/>
              </a:defRPr>
            </a:lvl3pPr>
            <a:lvl4pPr marL="1371150" indent="0">
              <a:buNone/>
              <a:defRPr sz="2400">
                <a:solidFill>
                  <a:schemeClr val="bg1"/>
                </a:solidFill>
                <a:latin typeface="+mj-lt"/>
              </a:defRPr>
            </a:lvl4pPr>
            <a:lvl5pPr marL="1828197" indent="0">
              <a:buNone/>
              <a:defRPr sz="2400">
                <a:solidFill>
                  <a:schemeClr val="bg1"/>
                </a:solidFill>
                <a:latin typeface="+mj-lt"/>
              </a:defRPr>
            </a:lvl5pPr>
          </a:lstStyle>
          <a:p>
            <a:pPr lvl="0"/>
            <a:r>
              <a:rPr lang="en-CA" dirty="0"/>
              <a:t>03</a:t>
            </a:r>
          </a:p>
        </p:txBody>
      </p:sp>
      <p:sp>
        <p:nvSpPr>
          <p:cNvPr id="31" name="Text Placeholder 27">
            <a:extLst>
              <a:ext uri="{FF2B5EF4-FFF2-40B4-BE49-F238E27FC236}">
                <a16:creationId xmlns:a16="http://schemas.microsoft.com/office/drawing/2014/main" id="{BA059546-092B-44CD-8296-DB401607C7FA}"/>
              </a:ext>
            </a:extLst>
          </p:cNvPr>
          <p:cNvSpPr>
            <a:spLocks noGrp="1"/>
          </p:cNvSpPr>
          <p:nvPr>
            <p:ph type="body" sz="quarter" idx="18" hasCustomPrompt="1"/>
          </p:nvPr>
        </p:nvSpPr>
        <p:spPr>
          <a:xfrm>
            <a:off x="1579305" y="5486921"/>
            <a:ext cx="612775" cy="367680"/>
          </a:xfrm>
        </p:spPr>
        <p:txBody>
          <a:bodyPr>
            <a:noAutofit/>
          </a:bodyPr>
          <a:lstStyle>
            <a:lvl1pPr marL="0" indent="0">
              <a:buNone/>
              <a:defRPr sz="2400">
                <a:solidFill>
                  <a:schemeClr val="bg1"/>
                </a:solidFill>
                <a:latin typeface="+mj-lt"/>
              </a:defRPr>
            </a:lvl1pPr>
            <a:lvl2pPr marL="457044" indent="0">
              <a:buNone/>
              <a:defRPr sz="2400">
                <a:solidFill>
                  <a:schemeClr val="bg1"/>
                </a:solidFill>
                <a:latin typeface="+mj-lt"/>
              </a:defRPr>
            </a:lvl2pPr>
            <a:lvl3pPr marL="914104" indent="0">
              <a:buNone/>
              <a:defRPr sz="2400">
                <a:solidFill>
                  <a:schemeClr val="bg1"/>
                </a:solidFill>
                <a:latin typeface="+mj-lt"/>
              </a:defRPr>
            </a:lvl3pPr>
            <a:lvl4pPr marL="1371150" indent="0">
              <a:buNone/>
              <a:defRPr sz="2400">
                <a:solidFill>
                  <a:schemeClr val="bg1"/>
                </a:solidFill>
                <a:latin typeface="+mj-lt"/>
              </a:defRPr>
            </a:lvl4pPr>
            <a:lvl5pPr marL="1828197" indent="0">
              <a:buNone/>
              <a:defRPr sz="2400">
                <a:solidFill>
                  <a:schemeClr val="bg1"/>
                </a:solidFill>
                <a:latin typeface="+mj-lt"/>
              </a:defRPr>
            </a:lvl5pPr>
          </a:lstStyle>
          <a:p>
            <a:pPr lvl="0"/>
            <a:r>
              <a:rPr lang="en-CA" dirty="0"/>
              <a:t>04</a:t>
            </a:r>
          </a:p>
        </p:txBody>
      </p:sp>
      <p:sp>
        <p:nvSpPr>
          <p:cNvPr id="38" name="TextBox 37">
            <a:extLst>
              <a:ext uri="{FF2B5EF4-FFF2-40B4-BE49-F238E27FC236}">
                <a16:creationId xmlns:a16="http://schemas.microsoft.com/office/drawing/2014/main" id="{7BAFCCEB-3161-4E80-83CB-C4DD7F3450B0}"/>
              </a:ext>
            </a:extLst>
          </p:cNvPr>
          <p:cNvSpPr txBox="1"/>
          <p:nvPr/>
        </p:nvSpPr>
        <p:spPr>
          <a:xfrm>
            <a:off x="1579305" y="2091548"/>
            <a:ext cx="612775" cy="400110"/>
          </a:xfrm>
          <a:prstGeom prst="rect">
            <a:avLst/>
          </a:prstGeom>
          <a:noFill/>
        </p:spPr>
        <p:txBody>
          <a:bodyPr wrap="square" rtlCol="0">
            <a:spAutoFit/>
          </a:bodyPr>
          <a:lstStyle/>
          <a:p>
            <a:r>
              <a:rPr lang="en-CA" sz="2000" dirty="0">
                <a:solidFill>
                  <a:schemeClr val="bg1"/>
                </a:solidFill>
                <a:latin typeface="+mj-lt"/>
              </a:rPr>
              <a:t> </a:t>
            </a:r>
          </a:p>
        </p:txBody>
      </p:sp>
      <p:sp>
        <p:nvSpPr>
          <p:cNvPr id="39" name="Text Placeholder 27">
            <a:extLst>
              <a:ext uri="{FF2B5EF4-FFF2-40B4-BE49-F238E27FC236}">
                <a16:creationId xmlns:a16="http://schemas.microsoft.com/office/drawing/2014/main" id="{DF4087B8-7445-479D-AD33-18644BDC17E1}"/>
              </a:ext>
            </a:extLst>
          </p:cNvPr>
          <p:cNvSpPr>
            <a:spLocks noGrp="1"/>
          </p:cNvSpPr>
          <p:nvPr>
            <p:ph type="body" sz="quarter" idx="23" hasCustomPrompt="1"/>
          </p:nvPr>
        </p:nvSpPr>
        <p:spPr>
          <a:xfrm>
            <a:off x="1579304" y="3227239"/>
            <a:ext cx="612775" cy="367680"/>
          </a:xfrm>
        </p:spPr>
        <p:txBody>
          <a:bodyPr>
            <a:noAutofit/>
          </a:bodyPr>
          <a:lstStyle>
            <a:lvl1pPr marL="0" indent="0">
              <a:buNone/>
              <a:defRPr sz="2400">
                <a:solidFill>
                  <a:schemeClr val="bg1"/>
                </a:solidFill>
                <a:latin typeface="+mj-lt"/>
              </a:defRPr>
            </a:lvl1pPr>
            <a:lvl2pPr marL="457044" indent="0">
              <a:buNone/>
              <a:defRPr sz="2400">
                <a:solidFill>
                  <a:schemeClr val="bg1"/>
                </a:solidFill>
                <a:latin typeface="+mj-lt"/>
              </a:defRPr>
            </a:lvl2pPr>
            <a:lvl3pPr marL="914104" indent="0">
              <a:buNone/>
              <a:defRPr sz="2400">
                <a:solidFill>
                  <a:schemeClr val="bg1"/>
                </a:solidFill>
                <a:latin typeface="+mj-lt"/>
              </a:defRPr>
            </a:lvl3pPr>
            <a:lvl4pPr marL="1371150" indent="0">
              <a:buNone/>
              <a:defRPr sz="2400">
                <a:solidFill>
                  <a:schemeClr val="bg1"/>
                </a:solidFill>
                <a:latin typeface="+mj-lt"/>
              </a:defRPr>
            </a:lvl4pPr>
            <a:lvl5pPr marL="1828197" indent="0">
              <a:buNone/>
              <a:defRPr sz="2400">
                <a:solidFill>
                  <a:schemeClr val="bg1"/>
                </a:solidFill>
                <a:latin typeface="+mj-lt"/>
              </a:defRPr>
            </a:lvl5pPr>
          </a:lstStyle>
          <a:p>
            <a:pPr lvl="0"/>
            <a:r>
              <a:rPr lang="en-CA" dirty="0"/>
              <a:t>02</a:t>
            </a:r>
          </a:p>
        </p:txBody>
      </p:sp>
      <p:sp>
        <p:nvSpPr>
          <p:cNvPr id="40" name="Text Placeholder 27">
            <a:extLst>
              <a:ext uri="{FF2B5EF4-FFF2-40B4-BE49-F238E27FC236}">
                <a16:creationId xmlns:a16="http://schemas.microsoft.com/office/drawing/2014/main" id="{E589F89E-24D0-4D62-8889-0E6304FB0963}"/>
              </a:ext>
            </a:extLst>
          </p:cNvPr>
          <p:cNvSpPr>
            <a:spLocks noGrp="1"/>
          </p:cNvSpPr>
          <p:nvPr>
            <p:ph type="body" sz="quarter" idx="24" hasCustomPrompt="1"/>
          </p:nvPr>
        </p:nvSpPr>
        <p:spPr>
          <a:xfrm>
            <a:off x="1549400" y="2091548"/>
            <a:ext cx="612775" cy="367680"/>
          </a:xfrm>
        </p:spPr>
        <p:txBody>
          <a:bodyPr>
            <a:noAutofit/>
          </a:bodyPr>
          <a:lstStyle>
            <a:lvl1pPr marL="0" indent="0">
              <a:buNone/>
              <a:defRPr sz="2400">
                <a:solidFill>
                  <a:schemeClr val="bg1"/>
                </a:solidFill>
                <a:latin typeface="+mj-lt"/>
              </a:defRPr>
            </a:lvl1pPr>
            <a:lvl2pPr marL="457044" indent="0">
              <a:buNone/>
              <a:defRPr sz="2400">
                <a:solidFill>
                  <a:schemeClr val="bg1"/>
                </a:solidFill>
                <a:latin typeface="+mj-lt"/>
              </a:defRPr>
            </a:lvl2pPr>
            <a:lvl3pPr marL="914104" indent="0">
              <a:buNone/>
              <a:defRPr sz="2400">
                <a:solidFill>
                  <a:schemeClr val="bg1"/>
                </a:solidFill>
                <a:latin typeface="+mj-lt"/>
              </a:defRPr>
            </a:lvl3pPr>
            <a:lvl4pPr marL="1371150" indent="0">
              <a:buNone/>
              <a:defRPr sz="2400">
                <a:solidFill>
                  <a:schemeClr val="bg1"/>
                </a:solidFill>
                <a:latin typeface="+mj-lt"/>
              </a:defRPr>
            </a:lvl4pPr>
            <a:lvl5pPr marL="1828197" indent="0">
              <a:buNone/>
              <a:defRPr sz="2400">
                <a:solidFill>
                  <a:schemeClr val="bg1"/>
                </a:solidFill>
                <a:latin typeface="+mj-lt"/>
              </a:defRPr>
            </a:lvl5pPr>
          </a:lstStyle>
          <a:p>
            <a:pPr lvl="0"/>
            <a:r>
              <a:rPr lang="en-CA" dirty="0"/>
              <a:t>01</a:t>
            </a:r>
          </a:p>
        </p:txBody>
      </p:sp>
      <p:sp>
        <p:nvSpPr>
          <p:cNvPr id="42" name="Online Image Placeholder 41">
            <a:extLst>
              <a:ext uri="{FF2B5EF4-FFF2-40B4-BE49-F238E27FC236}">
                <a16:creationId xmlns:a16="http://schemas.microsoft.com/office/drawing/2014/main" id="{AE97A574-305C-4EAD-8B4C-02CD6C563EC2}"/>
              </a:ext>
            </a:extLst>
          </p:cNvPr>
          <p:cNvSpPr>
            <a:spLocks noGrp="1"/>
          </p:cNvSpPr>
          <p:nvPr>
            <p:ph type="clipArt" sz="quarter" idx="25" hasCustomPrompt="1"/>
          </p:nvPr>
        </p:nvSpPr>
        <p:spPr>
          <a:xfrm>
            <a:off x="739110" y="1916617"/>
            <a:ext cx="795338" cy="727075"/>
          </a:xfrm>
        </p:spPr>
        <p:txBody>
          <a:bodyPr>
            <a:normAutofit/>
          </a:bodyPr>
          <a:lstStyle>
            <a:lvl1pPr marL="0" indent="0">
              <a:buNone/>
              <a:defRPr sz="1200">
                <a:solidFill>
                  <a:schemeClr val="bg1"/>
                </a:solidFill>
              </a:defRPr>
            </a:lvl1pPr>
          </a:lstStyle>
          <a:p>
            <a:r>
              <a:rPr lang="en-CA" dirty="0"/>
              <a:t>Icon - White</a:t>
            </a:r>
          </a:p>
        </p:txBody>
      </p:sp>
      <p:sp>
        <p:nvSpPr>
          <p:cNvPr id="43" name="Online Image Placeholder 41">
            <a:extLst>
              <a:ext uri="{FF2B5EF4-FFF2-40B4-BE49-F238E27FC236}">
                <a16:creationId xmlns:a16="http://schemas.microsoft.com/office/drawing/2014/main" id="{4472668C-4A69-4A47-BDFC-4118046F347E}"/>
              </a:ext>
            </a:extLst>
          </p:cNvPr>
          <p:cNvSpPr>
            <a:spLocks noGrp="1"/>
          </p:cNvSpPr>
          <p:nvPr>
            <p:ph type="clipArt" sz="quarter" idx="26" hasCustomPrompt="1"/>
          </p:nvPr>
        </p:nvSpPr>
        <p:spPr>
          <a:xfrm>
            <a:off x="747852" y="3059931"/>
            <a:ext cx="795338" cy="727075"/>
          </a:xfrm>
        </p:spPr>
        <p:txBody>
          <a:bodyPr>
            <a:normAutofit/>
          </a:bodyPr>
          <a:lstStyle>
            <a:lvl1pPr marL="0" indent="0">
              <a:buNone/>
              <a:defRPr sz="1200">
                <a:solidFill>
                  <a:schemeClr val="bg1"/>
                </a:solidFill>
              </a:defRPr>
            </a:lvl1pPr>
          </a:lstStyle>
          <a:p>
            <a:r>
              <a:rPr lang="en-CA" dirty="0"/>
              <a:t>Icon - White</a:t>
            </a:r>
          </a:p>
        </p:txBody>
      </p:sp>
      <p:sp>
        <p:nvSpPr>
          <p:cNvPr id="45" name="Online Image Placeholder 41">
            <a:extLst>
              <a:ext uri="{FF2B5EF4-FFF2-40B4-BE49-F238E27FC236}">
                <a16:creationId xmlns:a16="http://schemas.microsoft.com/office/drawing/2014/main" id="{B8A2EA8A-6032-4BC9-B2C3-26B226F0CD08}"/>
              </a:ext>
            </a:extLst>
          </p:cNvPr>
          <p:cNvSpPr>
            <a:spLocks noGrp="1"/>
          </p:cNvSpPr>
          <p:nvPr>
            <p:ph type="clipArt" sz="quarter" idx="27" hasCustomPrompt="1"/>
          </p:nvPr>
        </p:nvSpPr>
        <p:spPr>
          <a:xfrm>
            <a:off x="763850" y="4128718"/>
            <a:ext cx="795338" cy="727075"/>
          </a:xfrm>
        </p:spPr>
        <p:txBody>
          <a:bodyPr>
            <a:normAutofit/>
          </a:bodyPr>
          <a:lstStyle>
            <a:lvl1pPr marL="0" indent="0">
              <a:buNone/>
              <a:defRPr sz="1200">
                <a:solidFill>
                  <a:schemeClr val="bg1"/>
                </a:solidFill>
              </a:defRPr>
            </a:lvl1pPr>
          </a:lstStyle>
          <a:p>
            <a:r>
              <a:rPr lang="en-CA" dirty="0"/>
              <a:t>Icon  - White</a:t>
            </a:r>
          </a:p>
        </p:txBody>
      </p:sp>
      <p:sp>
        <p:nvSpPr>
          <p:cNvPr id="46" name="Online Image Placeholder 41">
            <a:extLst>
              <a:ext uri="{FF2B5EF4-FFF2-40B4-BE49-F238E27FC236}">
                <a16:creationId xmlns:a16="http://schemas.microsoft.com/office/drawing/2014/main" id="{C29FA607-4CDA-4B82-B499-B14B430B756F}"/>
              </a:ext>
            </a:extLst>
          </p:cNvPr>
          <p:cNvSpPr>
            <a:spLocks noGrp="1"/>
          </p:cNvSpPr>
          <p:nvPr>
            <p:ph type="clipArt" sz="quarter" idx="28" hasCustomPrompt="1"/>
          </p:nvPr>
        </p:nvSpPr>
        <p:spPr>
          <a:xfrm>
            <a:off x="747852" y="5303509"/>
            <a:ext cx="795338" cy="727075"/>
          </a:xfrm>
        </p:spPr>
        <p:txBody>
          <a:bodyPr>
            <a:normAutofit/>
          </a:bodyPr>
          <a:lstStyle>
            <a:lvl1pPr marL="0" indent="0">
              <a:buNone/>
              <a:defRPr sz="1200">
                <a:solidFill>
                  <a:schemeClr val="bg1"/>
                </a:solidFill>
              </a:defRPr>
            </a:lvl1pPr>
          </a:lstStyle>
          <a:p>
            <a:r>
              <a:rPr lang="en-CA" dirty="0"/>
              <a:t>Icon  - White</a:t>
            </a:r>
          </a:p>
        </p:txBody>
      </p:sp>
      <p:sp>
        <p:nvSpPr>
          <p:cNvPr id="47" name="Title 46">
            <a:extLst>
              <a:ext uri="{FF2B5EF4-FFF2-40B4-BE49-F238E27FC236}">
                <a16:creationId xmlns:a16="http://schemas.microsoft.com/office/drawing/2014/main" id="{75ABB29B-8C62-43AA-8D92-710DDAD3DE78}"/>
              </a:ext>
            </a:extLst>
          </p:cNvPr>
          <p:cNvSpPr>
            <a:spLocks noGrp="1"/>
          </p:cNvSpPr>
          <p:nvPr>
            <p:ph type="title" hasCustomPrompt="1"/>
          </p:nvPr>
        </p:nvSpPr>
        <p:spPr/>
        <p:txBody>
          <a:bodyPr/>
          <a:lstStyle>
            <a:lvl1pPr algn="l">
              <a:defRPr>
                <a:solidFill>
                  <a:schemeClr val="tx1"/>
                </a:solidFill>
              </a:defRPr>
            </a:lvl1pPr>
          </a:lstStyle>
          <a:p>
            <a:r>
              <a:rPr lang="en-US" dirty="0"/>
              <a:t>Title</a:t>
            </a:r>
            <a:endParaRPr lang="en-CA" dirty="0"/>
          </a:p>
        </p:txBody>
      </p:sp>
      <p:sp>
        <p:nvSpPr>
          <p:cNvPr id="19" name="Slide Number Placeholder 5">
            <a:extLst>
              <a:ext uri="{FF2B5EF4-FFF2-40B4-BE49-F238E27FC236}">
                <a16:creationId xmlns:a16="http://schemas.microsoft.com/office/drawing/2014/main" id="{FADB9C4E-F84B-42B2-ABB4-AED59EA6C1FD}"/>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928721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3D8A-C68D-4CF9-9D15-3E09BCC09F6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524D94C-E537-4FF3-AAF8-A85F05C31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4B1D4-6731-4993-8609-16C1D3327986}"/>
              </a:ext>
            </a:extLst>
          </p:cNvPr>
          <p:cNvSpPr>
            <a:spLocks noGrp="1"/>
          </p:cNvSpPr>
          <p:nvPr>
            <p:ph type="dt" sz="half" idx="10"/>
          </p:nvPr>
        </p:nvSpPr>
        <p:spPr/>
        <p:txBody>
          <a:bodyPr/>
          <a:lstStyle/>
          <a:p>
            <a:fld id="{14878474-CC00-4A95-9D50-A41C12D1EEC4}" type="datetime1">
              <a:rPr lang="en-US" smtClean="0"/>
              <a:t>8/4/2022</a:t>
            </a:fld>
            <a:endParaRPr lang="en-US"/>
          </a:p>
        </p:txBody>
      </p:sp>
      <p:sp>
        <p:nvSpPr>
          <p:cNvPr id="5" name="Footer Placeholder 4">
            <a:extLst>
              <a:ext uri="{FF2B5EF4-FFF2-40B4-BE49-F238E27FC236}">
                <a16:creationId xmlns:a16="http://schemas.microsoft.com/office/drawing/2014/main" id="{3DFB7BBD-CEEB-4256-84B2-6D907E118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72A8B7-F430-4F4A-BB63-481F51E5880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886148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BAC1C-A332-4BA5-8C9C-FE0396C81619}"/>
              </a:ext>
            </a:extLst>
          </p:cNvPr>
          <p:cNvSpPr>
            <a:spLocks noGrp="1"/>
          </p:cNvSpPr>
          <p:nvPr>
            <p:ph type="title"/>
          </p:nvPr>
        </p:nvSpPr>
        <p:spPr>
          <a:xfrm>
            <a:off x="517870" y="978408"/>
            <a:ext cx="5020056" cy="4870974"/>
          </a:xfrm>
        </p:spPr>
        <p:txBody>
          <a:bodyPr anchor="t">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0D8D137-710E-4125-B5E9-F63E7F1C9C9D}"/>
              </a:ext>
            </a:extLst>
          </p:cNvPr>
          <p:cNvSpPr>
            <a:spLocks noGrp="1"/>
          </p:cNvSpPr>
          <p:nvPr>
            <p:ph type="body" idx="1"/>
          </p:nvPr>
        </p:nvSpPr>
        <p:spPr>
          <a:xfrm>
            <a:off x="6662167" y="3566639"/>
            <a:ext cx="5021183" cy="2279979"/>
          </a:xfrm>
        </p:spPr>
        <p:txBody>
          <a:bodyPr anchor="b">
            <a:normAutofit/>
          </a:bodyPr>
          <a:lstStyle>
            <a:lvl1pPr marL="0" indent="0">
              <a:buNone/>
              <a:defRPr sz="22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480C5-E9A6-425E-B050-03E444BE92C9}"/>
              </a:ext>
            </a:extLst>
          </p:cNvPr>
          <p:cNvSpPr>
            <a:spLocks noGrp="1"/>
          </p:cNvSpPr>
          <p:nvPr>
            <p:ph type="dt" sz="half" idx="10"/>
          </p:nvPr>
        </p:nvSpPr>
        <p:spPr/>
        <p:txBody>
          <a:bodyPr/>
          <a:lstStyle/>
          <a:p>
            <a:fld id="{7F38C8B4-7FBB-408F-BDB9-F0496874AFB2}" type="datetime1">
              <a:rPr lang="en-US" smtClean="0"/>
              <a:t>8/4/2022</a:t>
            </a:fld>
            <a:endParaRPr lang="en-US"/>
          </a:p>
        </p:txBody>
      </p:sp>
      <p:sp>
        <p:nvSpPr>
          <p:cNvPr id="5" name="Footer Placeholder 4">
            <a:extLst>
              <a:ext uri="{FF2B5EF4-FFF2-40B4-BE49-F238E27FC236}">
                <a16:creationId xmlns:a16="http://schemas.microsoft.com/office/drawing/2014/main" id="{951B4831-6C0B-4E0B-A341-91E4C5D36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011EE6-252D-46DD-94DF-C42657EF2CD9}"/>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092913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4B06-C54A-4B7B-B6D1-436428EAF8E2}"/>
              </a:ext>
            </a:extLst>
          </p:cNvPr>
          <p:cNvSpPr>
            <a:spLocks noGrp="1"/>
          </p:cNvSpPr>
          <p:nvPr>
            <p:ph type="title"/>
          </p:nvPr>
        </p:nvSpPr>
        <p:spPr>
          <a:xfrm>
            <a:off x="517870" y="978408"/>
            <a:ext cx="5021182" cy="520769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723919-9A2F-4D97-8F31-6E35BD5975B0}"/>
              </a:ext>
            </a:extLst>
          </p:cNvPr>
          <p:cNvSpPr>
            <a:spLocks noGrp="1"/>
          </p:cNvSpPr>
          <p:nvPr>
            <p:ph sz="half" idx="1"/>
          </p:nvPr>
        </p:nvSpPr>
        <p:spPr>
          <a:xfrm>
            <a:off x="6063049" y="969264"/>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F8DA345-F684-4BAA-A22C-E725B3A6037F}"/>
              </a:ext>
            </a:extLst>
          </p:cNvPr>
          <p:cNvSpPr>
            <a:spLocks noGrp="1"/>
          </p:cNvSpPr>
          <p:nvPr>
            <p:ph sz="half" idx="2"/>
          </p:nvPr>
        </p:nvSpPr>
        <p:spPr>
          <a:xfrm>
            <a:off x="6063049" y="3621849"/>
            <a:ext cx="5290751" cy="2555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399C52-9753-45D8-9646-CF31BB01577C}"/>
              </a:ext>
            </a:extLst>
          </p:cNvPr>
          <p:cNvSpPr>
            <a:spLocks noGrp="1"/>
          </p:cNvSpPr>
          <p:nvPr>
            <p:ph type="dt" sz="half" idx="10"/>
          </p:nvPr>
        </p:nvSpPr>
        <p:spPr/>
        <p:txBody>
          <a:bodyPr/>
          <a:lstStyle/>
          <a:p>
            <a:fld id="{2BB8EE20-A5E2-47D3-8F6D-A2BA7AB2E093}" type="datetime1">
              <a:rPr lang="en-US" smtClean="0"/>
              <a:t>8/4/2022</a:t>
            </a:fld>
            <a:endParaRPr lang="en-US"/>
          </a:p>
        </p:txBody>
      </p:sp>
      <p:sp>
        <p:nvSpPr>
          <p:cNvPr id="6" name="Footer Placeholder 5">
            <a:extLst>
              <a:ext uri="{FF2B5EF4-FFF2-40B4-BE49-F238E27FC236}">
                <a16:creationId xmlns:a16="http://schemas.microsoft.com/office/drawing/2014/main" id="{C2F95E57-622C-4199-940E-F5462E1AC4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1B7592-00E8-41EF-B749-2A5EA8E460DA}"/>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427313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4AA536-072F-4374-926E-17E038EC7E98}"/>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2291277-967B-4176-B40B-9EC360626994}"/>
              </a:ext>
            </a:extLst>
          </p:cNvPr>
          <p:cNvSpPr/>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cap="none" spc="0">
              <a:ln w="0"/>
              <a:solidFill>
                <a:schemeClr val="tx1"/>
              </a:solidFill>
              <a:effectLst>
                <a:outerShdw blurRad="38100" dist="19050" dir="2700000" algn="tl" rotWithShape="0">
                  <a:schemeClr val="dk1">
                    <a:alpha val="40000"/>
                  </a:schemeClr>
                </a:outerShdw>
              </a:effectLst>
            </a:endParaRPr>
          </a:p>
        </p:txBody>
      </p:sp>
      <p:sp>
        <p:nvSpPr>
          <p:cNvPr id="2" name="Title 1">
            <a:extLst>
              <a:ext uri="{FF2B5EF4-FFF2-40B4-BE49-F238E27FC236}">
                <a16:creationId xmlns:a16="http://schemas.microsoft.com/office/drawing/2014/main" id="{FCB11C00-F7CB-4484-807A-D12745CD3CC8}"/>
              </a:ext>
            </a:extLst>
          </p:cNvPr>
          <p:cNvSpPr>
            <a:spLocks noGrp="1"/>
          </p:cNvSpPr>
          <p:nvPr>
            <p:ph type="title"/>
          </p:nvPr>
        </p:nvSpPr>
        <p:spPr>
          <a:xfrm>
            <a:off x="517869" y="978119"/>
            <a:ext cx="11165481" cy="107305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FAAA6E-E243-48B3-9585-3C1420B3E19F}"/>
              </a:ext>
            </a:extLst>
          </p:cNvPr>
          <p:cNvSpPr>
            <a:spLocks noGrp="1"/>
          </p:cNvSpPr>
          <p:nvPr>
            <p:ph type="body" idx="1"/>
          </p:nvPr>
        </p:nvSpPr>
        <p:spPr>
          <a:xfrm>
            <a:off x="517870" y="2178908"/>
            <a:ext cx="5020056"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D01B8-0F2E-41A4-B21C-334393F6A677}"/>
              </a:ext>
            </a:extLst>
          </p:cNvPr>
          <p:cNvSpPr>
            <a:spLocks noGrp="1"/>
          </p:cNvSpPr>
          <p:nvPr>
            <p:ph sz="half" idx="2"/>
          </p:nvPr>
        </p:nvSpPr>
        <p:spPr>
          <a:xfrm>
            <a:off x="517870" y="2876085"/>
            <a:ext cx="5020056"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A89B23F-3E60-415A-9CE7-0928B5CFB2B3}"/>
              </a:ext>
            </a:extLst>
          </p:cNvPr>
          <p:cNvSpPr>
            <a:spLocks noGrp="1"/>
          </p:cNvSpPr>
          <p:nvPr>
            <p:ph type="body" sz="quarter" idx="3"/>
          </p:nvPr>
        </p:nvSpPr>
        <p:spPr>
          <a:xfrm>
            <a:off x="6662168" y="2178908"/>
            <a:ext cx="5021182" cy="65490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223446-0CDC-402B-8D71-D9D29F6DFFCC}"/>
              </a:ext>
            </a:extLst>
          </p:cNvPr>
          <p:cNvSpPr>
            <a:spLocks noGrp="1"/>
          </p:cNvSpPr>
          <p:nvPr>
            <p:ph sz="quarter" idx="4"/>
          </p:nvPr>
        </p:nvSpPr>
        <p:spPr>
          <a:xfrm>
            <a:off x="6662168" y="2876085"/>
            <a:ext cx="5021182" cy="33228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02B77D3-C6EC-4FFD-9E10-24E1AC542019}"/>
              </a:ext>
            </a:extLst>
          </p:cNvPr>
          <p:cNvSpPr>
            <a:spLocks noGrp="1"/>
          </p:cNvSpPr>
          <p:nvPr>
            <p:ph type="dt" sz="half" idx="10"/>
          </p:nvPr>
        </p:nvSpPr>
        <p:spPr>
          <a:xfrm>
            <a:off x="517870" y="6420414"/>
            <a:ext cx="2743200" cy="365125"/>
          </a:xfrm>
        </p:spPr>
        <p:txBody>
          <a:bodyPr/>
          <a:lstStyle/>
          <a:p>
            <a:fld id="{3382CF99-132F-413F-B7EF-71A5C33F2ED6}" type="datetime1">
              <a:rPr lang="en-US" smtClean="0"/>
              <a:t>8/4/2022</a:t>
            </a:fld>
            <a:endParaRPr lang="en-US"/>
          </a:p>
        </p:txBody>
      </p:sp>
      <p:sp>
        <p:nvSpPr>
          <p:cNvPr id="8" name="Footer Placeholder 7">
            <a:extLst>
              <a:ext uri="{FF2B5EF4-FFF2-40B4-BE49-F238E27FC236}">
                <a16:creationId xmlns:a16="http://schemas.microsoft.com/office/drawing/2014/main" id="{209DF31B-BD07-4DC2-95C2-B77E51AAEF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54CE5A-3A0A-4AAB-81D2-F1C20636E54C}"/>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462704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216B8-52AB-412B-BBE7-B6BE698FA29B}"/>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BF779C3-9D19-467E-A5D2-0920834DA13C}"/>
              </a:ext>
            </a:extLst>
          </p:cNvPr>
          <p:cNvSpPr>
            <a:spLocks noGrp="1"/>
          </p:cNvSpPr>
          <p:nvPr>
            <p:ph type="dt" sz="half" idx="10"/>
          </p:nvPr>
        </p:nvSpPr>
        <p:spPr/>
        <p:txBody>
          <a:bodyPr/>
          <a:lstStyle/>
          <a:p>
            <a:fld id="{1F17AE06-98E0-4D9F-A059-92C3548821BB}" type="datetime1">
              <a:rPr lang="en-US" smtClean="0"/>
              <a:t>8/4/2022</a:t>
            </a:fld>
            <a:endParaRPr lang="en-US"/>
          </a:p>
        </p:txBody>
      </p:sp>
      <p:sp>
        <p:nvSpPr>
          <p:cNvPr id="4" name="Footer Placeholder 3">
            <a:extLst>
              <a:ext uri="{FF2B5EF4-FFF2-40B4-BE49-F238E27FC236}">
                <a16:creationId xmlns:a16="http://schemas.microsoft.com/office/drawing/2014/main" id="{8E272BB4-C8D8-4F74-9677-5AC979932A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6B49B8-779F-4492-ABD9-96F0D042AC41}"/>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8266579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976BF-9339-48D6-881A-280D15492E05}"/>
              </a:ext>
            </a:extLst>
          </p:cNvPr>
          <p:cNvSpPr>
            <a:spLocks noGrp="1"/>
          </p:cNvSpPr>
          <p:nvPr>
            <p:ph type="dt" sz="half" idx="10"/>
          </p:nvPr>
        </p:nvSpPr>
        <p:spPr/>
        <p:txBody>
          <a:bodyPr/>
          <a:lstStyle/>
          <a:p>
            <a:fld id="{FFBA00CA-3DDC-4705-B840-978EF5EA0707}" type="datetime1">
              <a:rPr lang="en-US" smtClean="0"/>
              <a:t>8/4/2022</a:t>
            </a:fld>
            <a:endParaRPr lang="en-US"/>
          </a:p>
        </p:txBody>
      </p:sp>
      <p:sp>
        <p:nvSpPr>
          <p:cNvPr id="3" name="Footer Placeholder 2">
            <a:extLst>
              <a:ext uri="{FF2B5EF4-FFF2-40B4-BE49-F238E27FC236}">
                <a16:creationId xmlns:a16="http://schemas.microsoft.com/office/drawing/2014/main" id="{45277605-C9C8-432E-9662-D7D410B151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2432B6-4A12-46EF-98A7-B5D50BD516F0}"/>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650806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F191C-AF68-4230-A7B2-F8F07B486EDC}"/>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58F9F11-5FCF-4D7E-BA51-38CB84277DC9}"/>
              </a:ext>
            </a:extLst>
          </p:cNvPr>
          <p:cNvSpPr>
            <a:spLocks noGrp="1"/>
          </p:cNvSpPr>
          <p:nvPr>
            <p:ph idx="1"/>
          </p:nvPr>
        </p:nvSpPr>
        <p:spPr>
          <a:xfrm>
            <a:off x="6653182" y="987423"/>
            <a:ext cx="5020948"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3B519B-06C0-41BC-95FB-FB1FE436375E}"/>
              </a:ext>
            </a:extLst>
          </p:cNvPr>
          <p:cNvSpPr>
            <a:spLocks noGrp="1"/>
          </p:cNvSpPr>
          <p:nvPr>
            <p:ph type="body" sz="half" idx="2"/>
          </p:nvPr>
        </p:nvSpPr>
        <p:spPr>
          <a:xfrm>
            <a:off x="517870" y="3361038"/>
            <a:ext cx="5020948" cy="2507949"/>
          </a:xfrm>
        </p:spPr>
        <p:txBody>
          <a:bodyPr>
            <a:normAutofit/>
          </a:bodyPr>
          <a:lstStyle>
            <a:lvl1pPr marL="0" indent="0">
              <a:buNone/>
              <a:defRPr sz="24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B8B70C-015C-4832-AFF6-D033E022746B}"/>
              </a:ext>
            </a:extLst>
          </p:cNvPr>
          <p:cNvSpPr>
            <a:spLocks noGrp="1"/>
          </p:cNvSpPr>
          <p:nvPr>
            <p:ph type="dt" sz="half" idx="10"/>
          </p:nvPr>
        </p:nvSpPr>
        <p:spPr/>
        <p:txBody>
          <a:bodyPr/>
          <a:lstStyle/>
          <a:p>
            <a:fld id="{FC366D49-0BBA-4C5A-AD96-6448CA63451A}" type="datetime1">
              <a:rPr lang="en-US" smtClean="0"/>
              <a:t>8/4/2022</a:t>
            </a:fld>
            <a:endParaRPr lang="en-US"/>
          </a:p>
        </p:txBody>
      </p:sp>
      <p:sp>
        <p:nvSpPr>
          <p:cNvPr id="6" name="Footer Placeholder 5">
            <a:extLst>
              <a:ext uri="{FF2B5EF4-FFF2-40B4-BE49-F238E27FC236}">
                <a16:creationId xmlns:a16="http://schemas.microsoft.com/office/drawing/2014/main" id="{BEF1A6FB-8C14-46D1-90A5-0FF11DE786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82C585-6FA1-4E94-9C1C-A1DEDE551086}"/>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13041689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8B43-D1CE-43F4-A367-EF1FE9688913}"/>
              </a:ext>
            </a:extLst>
          </p:cNvPr>
          <p:cNvSpPr>
            <a:spLocks noGrp="1"/>
          </p:cNvSpPr>
          <p:nvPr>
            <p:ph type="title"/>
          </p:nvPr>
        </p:nvSpPr>
        <p:spPr>
          <a:xfrm>
            <a:off x="517870" y="978408"/>
            <a:ext cx="5020948" cy="2270641"/>
          </a:xfrm>
        </p:spPr>
        <p:txBody>
          <a:bodyPr anchor="t">
            <a:noAutofit/>
          </a:bodyPr>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2B73978-8CDF-4C0E-ABA1-7291A0347362}"/>
              </a:ext>
            </a:extLst>
          </p:cNvPr>
          <p:cNvSpPr>
            <a:spLocks noGrp="1"/>
          </p:cNvSpPr>
          <p:nvPr>
            <p:ph type="pic" idx="1"/>
          </p:nvPr>
        </p:nvSpPr>
        <p:spPr>
          <a:xfrm>
            <a:off x="6662168" y="987425"/>
            <a:ext cx="502700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5BECC62-ED45-451E-BEC5-A03C6A554D26}"/>
              </a:ext>
            </a:extLst>
          </p:cNvPr>
          <p:cNvSpPr>
            <a:spLocks noGrp="1"/>
          </p:cNvSpPr>
          <p:nvPr>
            <p:ph type="body" sz="half" idx="2"/>
          </p:nvPr>
        </p:nvSpPr>
        <p:spPr>
          <a:xfrm>
            <a:off x="517870" y="3340442"/>
            <a:ext cx="5020948" cy="2528545"/>
          </a:xfrm>
        </p:spPr>
        <p:txBody>
          <a:bodyPr>
            <a:normAutofit/>
          </a:bodyPr>
          <a:lstStyle>
            <a:lvl1pPr marL="0" indent="0">
              <a:buNone/>
              <a:defRPr sz="2200" b="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1A7A86-B983-4315-9312-936B4FCF75FE}"/>
              </a:ext>
            </a:extLst>
          </p:cNvPr>
          <p:cNvSpPr>
            <a:spLocks noGrp="1"/>
          </p:cNvSpPr>
          <p:nvPr>
            <p:ph type="dt" sz="half" idx="10"/>
          </p:nvPr>
        </p:nvSpPr>
        <p:spPr/>
        <p:txBody>
          <a:bodyPr/>
          <a:lstStyle/>
          <a:p>
            <a:fld id="{4F4EB293-A316-472D-A8B4-6947CF1A12B7}" type="datetime1">
              <a:rPr lang="en-US" smtClean="0"/>
              <a:t>8/4/2022</a:t>
            </a:fld>
            <a:endParaRPr lang="en-US"/>
          </a:p>
        </p:txBody>
      </p:sp>
      <p:sp>
        <p:nvSpPr>
          <p:cNvPr id="6" name="Footer Placeholder 5">
            <a:extLst>
              <a:ext uri="{FF2B5EF4-FFF2-40B4-BE49-F238E27FC236}">
                <a16:creationId xmlns:a16="http://schemas.microsoft.com/office/drawing/2014/main" id="{1E2E88C0-25A5-46F9-AB35-EAD50E6B91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0F9EA8-45AD-478E-8606-9328245BC8A6}"/>
              </a:ext>
            </a:extLst>
          </p:cNvPr>
          <p:cNvSpPr>
            <a:spLocks noGrp="1"/>
          </p:cNvSpPr>
          <p:nvPr>
            <p:ph type="sldNum" sz="quarter" idx="12"/>
          </p:nvPr>
        </p:nvSpPr>
        <p:spPr/>
        <p:txBody>
          <a:bodyPr/>
          <a:lstStyle/>
          <a:p>
            <a:fld id="{DFDF98CC-160E-494C-8C3C-8CDC5FA257DE}" type="slidenum">
              <a:rPr lang="en-US" smtClean="0"/>
              <a:t>‹#›</a:t>
            </a:fld>
            <a:endParaRPr lang="en-US"/>
          </a:p>
        </p:txBody>
      </p:sp>
      <p:cxnSp>
        <p:nvCxnSpPr>
          <p:cNvPr id="9" name="Straight Connector 8">
            <a:extLst>
              <a:ext uri="{FF2B5EF4-FFF2-40B4-BE49-F238E27FC236}">
                <a16:creationId xmlns:a16="http://schemas.microsoft.com/office/drawing/2014/main" id="{E51E4AC6-B446-4768-97EF-CA4B8261433B}"/>
              </a:ext>
            </a:extLst>
          </p:cNvPr>
          <p:cNvCxnSpPr>
            <a:cxnSpLocks/>
          </p:cNvCxnSpPr>
          <p:nvPr/>
        </p:nvCxnSpPr>
        <p:spPr>
          <a:xfrm>
            <a:off x="11689174" y="2172428"/>
            <a:ext cx="0" cy="33547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8438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6B8E-1D8E-4105-9BBB-D53AD24B738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3825530-6629-4FEA-9670-EB21A2F5BA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64C7A-A73F-46F5-BC33-696671DAEEE7}"/>
              </a:ext>
            </a:extLst>
          </p:cNvPr>
          <p:cNvSpPr>
            <a:spLocks noGrp="1"/>
          </p:cNvSpPr>
          <p:nvPr>
            <p:ph type="dt" sz="half" idx="10"/>
          </p:nvPr>
        </p:nvSpPr>
        <p:spPr/>
        <p:txBody>
          <a:bodyPr/>
          <a:lstStyle/>
          <a:p>
            <a:fld id="{1E12F1F0-FE2D-4C1C-B320-8CB9BE735F0F}" type="datetime1">
              <a:rPr lang="en-US" smtClean="0"/>
              <a:t>8/4/2022</a:t>
            </a:fld>
            <a:endParaRPr lang="en-US"/>
          </a:p>
        </p:txBody>
      </p:sp>
      <p:sp>
        <p:nvSpPr>
          <p:cNvPr id="5" name="Footer Placeholder 4">
            <a:extLst>
              <a:ext uri="{FF2B5EF4-FFF2-40B4-BE49-F238E27FC236}">
                <a16:creationId xmlns:a16="http://schemas.microsoft.com/office/drawing/2014/main" id="{512B3CC0-B649-4509-A4B6-DF9D20EFA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CECCCA-3F2A-46F3-BF45-7C862FF1D752}"/>
              </a:ext>
            </a:extLst>
          </p:cNvPr>
          <p:cNvSpPr>
            <a:spLocks noGrp="1"/>
          </p:cNvSpPr>
          <p:nvPr>
            <p:ph type="sldNum" sz="quarter" idx="12"/>
          </p:nvPr>
        </p:nvSpPr>
        <p:spPr/>
        <p:txBody>
          <a:bodyPr/>
          <a:lstStyle/>
          <a:p>
            <a:fld id="{DFDF98CC-160E-494C-8C3C-8CDC5FA257DE}" type="slidenum">
              <a:rPr lang="en-US" smtClean="0"/>
              <a:t>‹#›</a:t>
            </a:fld>
            <a:endParaRPr lang="en-US"/>
          </a:p>
        </p:txBody>
      </p:sp>
    </p:spTree>
    <p:extLst>
      <p:ext uri="{BB962C8B-B14F-4D97-AF65-F5344CB8AC3E}">
        <p14:creationId xmlns:p14="http://schemas.microsoft.com/office/powerpoint/2010/main" val="32296492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7BD47B-C187-494C-812F-46BE0040B915}"/>
              </a:ext>
              <a:ext uri="{C183D7F6-B498-43B3-948B-1728B52AA6E4}">
                <adec:decorative xmlns:adec="http://schemas.microsoft.com/office/drawing/2017/decorative" val="1"/>
              </a:ext>
            </a:extLst>
          </p:cNvPr>
          <p:cNvSpPr/>
          <p:nvPr/>
        </p:nvSpPr>
        <p:spPr>
          <a:xfrm>
            <a:off x="0" y="0"/>
            <a:ext cx="12188952" cy="6857995"/>
          </a:xfrm>
          <a:prstGeom prst="rect">
            <a:avLst/>
          </a:prstGeom>
          <a:solidFill>
            <a:schemeClr val="bg2">
              <a:lumMod val="9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a:extLst>
              <a:ext uri="{FF2B5EF4-FFF2-40B4-BE49-F238E27FC236}">
                <a16:creationId xmlns:a16="http://schemas.microsoft.com/office/drawing/2014/main" id="{5A50133B-2446-4168-AA17-6538910668FD}"/>
              </a:ext>
            </a:extLst>
          </p:cNvPr>
          <p:cNvSpPr>
            <a:spLocks noGrp="1"/>
          </p:cNvSpPr>
          <p:nvPr>
            <p:ph type="title" orient="vert"/>
          </p:nvPr>
        </p:nvSpPr>
        <p:spPr>
          <a:xfrm>
            <a:off x="6662168" y="996791"/>
            <a:ext cx="5011962" cy="495692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006A9AD-2756-4C51-A958-6756301EB938}"/>
              </a:ext>
            </a:extLst>
          </p:cNvPr>
          <p:cNvSpPr>
            <a:spLocks noGrp="1"/>
          </p:cNvSpPr>
          <p:nvPr>
            <p:ph type="body" orient="vert" idx="1"/>
          </p:nvPr>
        </p:nvSpPr>
        <p:spPr>
          <a:xfrm>
            <a:off x="517870" y="996791"/>
            <a:ext cx="5021183" cy="49569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42995D-CCEA-43AF-973B-8B6B56A567E8}"/>
              </a:ext>
            </a:extLst>
          </p:cNvPr>
          <p:cNvSpPr>
            <a:spLocks noGrp="1"/>
          </p:cNvSpPr>
          <p:nvPr>
            <p:ph type="dt" sz="half" idx="10"/>
          </p:nvPr>
        </p:nvSpPr>
        <p:spPr/>
        <p:txBody>
          <a:bodyPr/>
          <a:lstStyle/>
          <a:p>
            <a:fld id="{2CF1B96C-10FD-4EBC-9029-9652B7535D02}" type="datetime1">
              <a:rPr lang="en-US" smtClean="0"/>
              <a:t>8/4/2022</a:t>
            </a:fld>
            <a:endParaRPr lang="en-US"/>
          </a:p>
        </p:txBody>
      </p:sp>
      <p:sp>
        <p:nvSpPr>
          <p:cNvPr id="5" name="Footer Placeholder 4">
            <a:extLst>
              <a:ext uri="{FF2B5EF4-FFF2-40B4-BE49-F238E27FC236}">
                <a16:creationId xmlns:a16="http://schemas.microsoft.com/office/drawing/2014/main" id="{2A4029CF-BA62-4CCD-956E-FFA0B37B8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E0B3D-96AB-41B3-ABDD-5B0DE863DAFC}"/>
              </a:ext>
            </a:extLst>
          </p:cNvPr>
          <p:cNvSpPr>
            <a:spLocks noGrp="1"/>
          </p:cNvSpPr>
          <p:nvPr>
            <p:ph type="sldNum" sz="quarter" idx="12"/>
          </p:nvPr>
        </p:nvSpPr>
        <p:spPr/>
        <p:txBody>
          <a:bodyPr/>
          <a:lstStyle/>
          <a:p>
            <a:fld id="{DFDF98CC-160E-494C-8C3C-8CDC5FA257DE}" type="slidenum">
              <a:rPr lang="en-US" smtClean="0"/>
              <a:t>‹#›</a:t>
            </a:fld>
            <a:endParaRPr lang="en-US"/>
          </a:p>
        </p:txBody>
      </p:sp>
      <p:sp>
        <p:nvSpPr>
          <p:cNvPr id="12" name="Rectangle 11">
            <a:extLst>
              <a:ext uri="{FF2B5EF4-FFF2-40B4-BE49-F238E27FC236}">
                <a16:creationId xmlns:a16="http://schemas.microsoft.com/office/drawing/2014/main" id="{4618136A-0796-46EB-89BB-4C73C0258FE9}"/>
              </a:ext>
              <a:ext uri="{C183D7F6-B498-43B3-948B-1728B52AA6E4}">
                <adec:decorative xmlns:adec="http://schemas.microsoft.com/office/drawing/2017/decorative" val="1"/>
              </a:ext>
            </a:extLst>
          </p:cNvPr>
          <p:cNvSpPr/>
          <p:nvPr/>
        </p:nvSpPr>
        <p:spPr>
          <a:xfrm>
            <a:off x="6662168" y="6209925"/>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7447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21" name="Freeform 3">
            <a:extLst>
              <a:ext uri="{FF2B5EF4-FFF2-40B4-BE49-F238E27FC236}">
                <a16:creationId xmlns:a16="http://schemas.microsoft.com/office/drawing/2014/main" id="{B7924737-7220-42AF-85A2-AE5FDB522DC2}"/>
              </a:ext>
            </a:extLst>
          </p:cNvPr>
          <p:cNvSpPr/>
          <p:nvPr/>
        </p:nvSpPr>
        <p:spPr>
          <a:xfrm>
            <a:off x="672137" y="4289989"/>
            <a:ext cx="6574697" cy="2568011"/>
          </a:xfrm>
          <a:custGeom>
            <a:avLst/>
            <a:gdLst/>
            <a:ahLst/>
            <a:cxnLst/>
            <a:rect l="l" t="t" r="r" b="b"/>
            <a:pathLst>
              <a:path w="2665449" h="1799966">
                <a:moveTo>
                  <a:pt x="0" y="0"/>
                </a:moveTo>
                <a:lnTo>
                  <a:pt x="2665449" y="0"/>
                </a:lnTo>
                <a:lnTo>
                  <a:pt x="2665449" y="1799966"/>
                </a:lnTo>
                <a:lnTo>
                  <a:pt x="0" y="1799966"/>
                </a:lnTo>
                <a:close/>
              </a:path>
            </a:pathLst>
          </a:custGeom>
          <a:solidFill>
            <a:srgbClr val="1E4EA1"/>
          </a:solidFill>
        </p:spPr>
      </p:sp>
      <p:sp>
        <p:nvSpPr>
          <p:cNvPr id="3" name="Text Placeholder 2">
            <a:extLst>
              <a:ext uri="{FF2B5EF4-FFF2-40B4-BE49-F238E27FC236}">
                <a16:creationId xmlns:a16="http://schemas.microsoft.com/office/drawing/2014/main" id="{7123D846-C472-4E06-9C8C-128021C03307}"/>
              </a:ext>
            </a:extLst>
          </p:cNvPr>
          <p:cNvSpPr>
            <a:spLocks noGrp="1"/>
          </p:cNvSpPr>
          <p:nvPr>
            <p:ph type="body" sz="quarter" idx="13" hasCustomPrompt="1"/>
          </p:nvPr>
        </p:nvSpPr>
        <p:spPr>
          <a:xfrm>
            <a:off x="1158885" y="4662669"/>
            <a:ext cx="4465638" cy="300037"/>
          </a:xfrm>
        </p:spPr>
        <p:txBody>
          <a:bodyPr>
            <a:noAutofit/>
          </a:bodyPr>
          <a:lstStyle>
            <a:lvl1pPr marL="0" indent="0">
              <a:buNone/>
              <a:defRPr sz="1800">
                <a:solidFill>
                  <a:schemeClr val="bg1"/>
                </a:solidFill>
                <a:latin typeface="+mj-lt"/>
              </a:defRPr>
            </a:lvl1pPr>
            <a:lvl2pPr marL="457044" indent="0">
              <a:buNone/>
              <a:defRPr sz="1800">
                <a:solidFill>
                  <a:schemeClr val="bg1"/>
                </a:solidFill>
              </a:defRPr>
            </a:lvl2pPr>
            <a:lvl3pPr marL="914104" indent="0">
              <a:buNone/>
              <a:defRPr sz="1800">
                <a:solidFill>
                  <a:schemeClr val="bg1"/>
                </a:solidFill>
              </a:defRPr>
            </a:lvl3pPr>
            <a:lvl4pPr marL="1371150" indent="0">
              <a:buNone/>
              <a:defRPr sz="1800">
                <a:solidFill>
                  <a:schemeClr val="bg1"/>
                </a:solidFill>
              </a:defRPr>
            </a:lvl4pPr>
            <a:lvl5pPr marL="1828197" indent="0">
              <a:buNone/>
              <a:defRPr sz="1800">
                <a:solidFill>
                  <a:schemeClr val="bg1"/>
                </a:solidFill>
              </a:defRPr>
            </a:lvl5pPr>
          </a:lstStyle>
          <a:p>
            <a:pPr lvl="0"/>
            <a:r>
              <a:rPr lang="en-US" dirty="0"/>
              <a:t>Section #</a:t>
            </a:r>
          </a:p>
        </p:txBody>
      </p:sp>
      <p:sp>
        <p:nvSpPr>
          <p:cNvPr id="7" name="Text Placeholder 6">
            <a:extLst>
              <a:ext uri="{FF2B5EF4-FFF2-40B4-BE49-F238E27FC236}">
                <a16:creationId xmlns:a16="http://schemas.microsoft.com/office/drawing/2014/main" id="{4950F884-085E-429C-83D1-6E405846ACCC}"/>
              </a:ext>
            </a:extLst>
          </p:cNvPr>
          <p:cNvSpPr>
            <a:spLocks noGrp="1"/>
          </p:cNvSpPr>
          <p:nvPr>
            <p:ph type="body" sz="quarter" idx="14" hasCustomPrompt="1"/>
          </p:nvPr>
        </p:nvSpPr>
        <p:spPr>
          <a:xfrm>
            <a:off x="1158885" y="5078039"/>
            <a:ext cx="5821363" cy="666950"/>
          </a:xfrm>
        </p:spPr>
        <p:txBody>
          <a:bodyPr>
            <a:noAutofit/>
          </a:bodyPr>
          <a:lstStyle>
            <a:lvl1pPr marL="0" indent="0">
              <a:buNone/>
              <a:defRPr sz="3200">
                <a:solidFill>
                  <a:schemeClr val="bg1"/>
                </a:solidFill>
                <a:latin typeface="+mj-lt"/>
              </a:defRPr>
            </a:lvl1pPr>
            <a:lvl2pPr>
              <a:defRPr sz="3200">
                <a:solidFill>
                  <a:schemeClr val="bg1"/>
                </a:solidFill>
                <a:latin typeface="+mj-lt"/>
              </a:defRPr>
            </a:lvl2pPr>
            <a:lvl3pPr>
              <a:defRPr sz="3200">
                <a:solidFill>
                  <a:schemeClr val="bg1"/>
                </a:solidFill>
                <a:latin typeface="+mj-lt"/>
              </a:defRPr>
            </a:lvl3pPr>
            <a:lvl4pPr>
              <a:defRPr sz="3200">
                <a:solidFill>
                  <a:schemeClr val="bg1"/>
                </a:solidFill>
                <a:latin typeface="+mj-lt"/>
              </a:defRPr>
            </a:lvl4pPr>
            <a:lvl5pPr>
              <a:defRPr sz="3200">
                <a:solidFill>
                  <a:schemeClr val="bg1"/>
                </a:solidFill>
                <a:latin typeface="+mj-lt"/>
              </a:defRPr>
            </a:lvl5pPr>
          </a:lstStyle>
          <a:p>
            <a:pPr lvl="0"/>
            <a:r>
              <a:rPr lang="en-US" dirty="0"/>
              <a:t>Section Title</a:t>
            </a:r>
          </a:p>
        </p:txBody>
      </p:sp>
      <p:sp>
        <p:nvSpPr>
          <p:cNvPr id="20" name="Text Placeholder 19">
            <a:extLst>
              <a:ext uri="{FF2B5EF4-FFF2-40B4-BE49-F238E27FC236}">
                <a16:creationId xmlns:a16="http://schemas.microsoft.com/office/drawing/2014/main" id="{E4B4D46C-B14D-45EB-9A8C-181C05D6C0F7}"/>
              </a:ext>
            </a:extLst>
          </p:cNvPr>
          <p:cNvSpPr>
            <a:spLocks noGrp="1"/>
          </p:cNvSpPr>
          <p:nvPr>
            <p:ph type="body" sz="quarter" idx="16" hasCustomPrompt="1"/>
          </p:nvPr>
        </p:nvSpPr>
        <p:spPr>
          <a:xfrm>
            <a:off x="1158875" y="5745163"/>
            <a:ext cx="4229100" cy="261937"/>
          </a:xfrm>
        </p:spPr>
        <p:txBody>
          <a:bodyPr>
            <a:noAutofit/>
          </a:bodyPr>
          <a:lstStyle>
            <a:lvl1pPr marL="0" indent="0">
              <a:buNone/>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Subtitle</a:t>
            </a:r>
            <a:endParaRPr lang="en-CA" dirty="0"/>
          </a:p>
        </p:txBody>
      </p:sp>
      <p:sp>
        <p:nvSpPr>
          <p:cNvPr id="10" name="Slide Number Placeholder 5">
            <a:extLst>
              <a:ext uri="{FF2B5EF4-FFF2-40B4-BE49-F238E27FC236}">
                <a16:creationId xmlns:a16="http://schemas.microsoft.com/office/drawing/2014/main" id="{9667F0F9-CFFE-4CDC-ABB6-02EA7A1B2738}"/>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2204933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226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without commen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60849"/>
            <a:ext cx="10625750" cy="4465320"/>
          </a:xfrm>
        </p:spPr>
        <p:txBody>
          <a:bodyPr>
            <a:normAutofit/>
          </a:bodyPr>
          <a:lstStyle>
            <a:lvl1pPr>
              <a:spcBef>
                <a:spcPts val="0"/>
              </a:spcBef>
              <a:spcAft>
                <a:spcPts val="1200"/>
              </a:spcAft>
              <a:defRPr sz="2000">
                <a:latin typeface="Arial"/>
              </a:defRPr>
            </a:lvl1pPr>
            <a:lvl2pPr>
              <a:spcBef>
                <a:spcPts val="0"/>
              </a:spcBef>
              <a:spcAft>
                <a:spcPts val="1200"/>
              </a:spcAft>
              <a:defRPr sz="1800">
                <a:latin typeface="Arial"/>
              </a:defRPr>
            </a:lvl2pPr>
            <a:lvl3pPr>
              <a:spcBef>
                <a:spcPts val="0"/>
              </a:spcBef>
              <a:spcAft>
                <a:spcPts val="1200"/>
              </a:spcAft>
              <a:defRPr sz="1600">
                <a:latin typeface="Arial"/>
              </a:defRPr>
            </a:lvl3pPr>
            <a:lvl4pPr>
              <a:spcBef>
                <a:spcPts val="0"/>
              </a:spcBef>
              <a:spcAft>
                <a:spcPts val="1200"/>
              </a:spcAft>
              <a:defRPr sz="1400">
                <a:latin typeface="Arial"/>
              </a:defRPr>
            </a:lvl4pPr>
            <a:lvl5pPr>
              <a:spcBef>
                <a:spcPts val="0"/>
              </a:spcBef>
              <a:spcAft>
                <a:spcPts val="1200"/>
              </a:spcAft>
              <a:defRPr sz="1400">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9" name="Title 1">
            <a:extLst>
              <a:ext uri="{FF2B5EF4-FFF2-40B4-BE49-F238E27FC236}">
                <a16:creationId xmlns:a16="http://schemas.microsoft.com/office/drawing/2014/main" id="{8F757176-EA81-4A63-BE96-14E108236AF7}"/>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0" name="Text Placeholder 7">
            <a:extLst>
              <a:ext uri="{FF2B5EF4-FFF2-40B4-BE49-F238E27FC236}">
                <a16:creationId xmlns:a16="http://schemas.microsoft.com/office/drawing/2014/main" id="{0B47B477-7D64-4612-865C-233668B7FC5B}"/>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C1266F9C-43C0-4E5C-9079-75FD13C1CC78}"/>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167882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with comments (L)">
    <p:spTree>
      <p:nvGrpSpPr>
        <p:cNvPr id="1" name=""/>
        <p:cNvGrpSpPr/>
        <p:nvPr/>
      </p:nvGrpSpPr>
      <p:grpSpPr>
        <a:xfrm>
          <a:off x="0" y="0"/>
          <a:ext cx="0" cy="0"/>
          <a:chOff x="0" y="0"/>
          <a:chExt cx="0" cy="0"/>
        </a:xfrm>
      </p:grpSpPr>
      <p:sp>
        <p:nvSpPr>
          <p:cNvPr id="3" name="Content Placeholder 2"/>
          <p:cNvSpPr>
            <a:spLocks noGrp="1"/>
          </p:cNvSpPr>
          <p:nvPr>
            <p:ph idx="1"/>
          </p:nvPr>
        </p:nvSpPr>
        <p:spPr>
          <a:xfrm>
            <a:off x="3892562" y="1676092"/>
            <a:ext cx="7689838" cy="4465320"/>
          </a:xfrm>
        </p:spPr>
        <p:txBody>
          <a:bodyPr>
            <a:normAutofit/>
          </a:bodyPr>
          <a:lstStyle>
            <a:lvl1pPr>
              <a:spcBef>
                <a:spcPts val="0"/>
              </a:spcBef>
              <a:spcAft>
                <a:spcPts val="1200"/>
              </a:spcAft>
              <a:defRPr sz="2000">
                <a:latin typeface="Arial"/>
              </a:defRPr>
            </a:lvl1pPr>
            <a:lvl2pPr>
              <a:spcBef>
                <a:spcPts val="0"/>
              </a:spcBef>
              <a:spcAft>
                <a:spcPts val="1200"/>
              </a:spcAft>
              <a:defRPr sz="1800">
                <a:latin typeface="Arial"/>
              </a:defRPr>
            </a:lvl2pPr>
            <a:lvl3pPr>
              <a:spcBef>
                <a:spcPts val="0"/>
              </a:spcBef>
              <a:spcAft>
                <a:spcPts val="1200"/>
              </a:spcAft>
              <a:defRPr sz="1600">
                <a:latin typeface="Arial"/>
              </a:defRPr>
            </a:lvl3pPr>
            <a:lvl4pPr>
              <a:spcBef>
                <a:spcPts val="0"/>
              </a:spcBef>
              <a:spcAft>
                <a:spcPts val="1200"/>
              </a:spcAft>
              <a:defRPr sz="1400">
                <a:latin typeface="Arial"/>
              </a:defRPr>
            </a:lvl4pPr>
            <a:lvl5pPr>
              <a:spcBef>
                <a:spcPts val="0"/>
              </a:spcBef>
              <a:spcAft>
                <a:spcPts val="1200"/>
              </a:spcAft>
              <a:defRPr sz="1400">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9" name="Title 1">
            <a:extLst>
              <a:ext uri="{FF2B5EF4-FFF2-40B4-BE49-F238E27FC236}">
                <a16:creationId xmlns:a16="http://schemas.microsoft.com/office/drawing/2014/main" id="{8F757176-EA81-4A63-BE96-14E108236AF7}"/>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0" name="Text Placeholder 7">
            <a:extLst>
              <a:ext uri="{FF2B5EF4-FFF2-40B4-BE49-F238E27FC236}">
                <a16:creationId xmlns:a16="http://schemas.microsoft.com/office/drawing/2014/main" id="{0B47B477-7D64-4612-865C-233668B7FC5B}"/>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cxnSp>
        <p:nvCxnSpPr>
          <p:cNvPr id="5" name="直接连接符 6">
            <a:extLst>
              <a:ext uri="{FF2B5EF4-FFF2-40B4-BE49-F238E27FC236}">
                <a16:creationId xmlns:a16="http://schemas.microsoft.com/office/drawing/2014/main" id="{55AC7595-6840-4519-B97C-F2592A704645}"/>
              </a:ext>
            </a:extLst>
          </p:cNvPr>
          <p:cNvCxnSpPr/>
          <p:nvPr/>
        </p:nvCxnSpPr>
        <p:spPr>
          <a:xfrm rot="5400000">
            <a:off x="1347552" y="3907958"/>
            <a:ext cx="4648131"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E2149335-BB8F-4666-89C4-0CCCDB8020D6}"/>
              </a:ext>
            </a:extLst>
          </p:cNvPr>
          <p:cNvSpPr>
            <a:spLocks noGrp="1"/>
          </p:cNvSpPr>
          <p:nvPr>
            <p:ph sz="quarter" idx="14" hasCustomPrompt="1"/>
          </p:nvPr>
        </p:nvSpPr>
        <p:spPr>
          <a:xfrm>
            <a:off x="616372" y="1660849"/>
            <a:ext cx="2794421" cy="4495806"/>
          </a:xfrm>
        </p:spPr>
        <p:txBody>
          <a:bodyPr>
            <a:normAutofit/>
          </a:bodyPr>
          <a:lstStyle>
            <a:lvl1pPr>
              <a:defRPr sz="1400"/>
            </a:lvl1pPr>
            <a:lvl2pPr>
              <a:defRPr sz="1400"/>
            </a:lvl2pPr>
            <a:lvl3pPr>
              <a:defRPr sz="1400"/>
            </a:lvl3pPr>
            <a:lvl4pPr>
              <a:defRPr sz="1400"/>
            </a:lvl4pPr>
            <a:lvl5pPr>
              <a:defRPr sz="1400"/>
            </a:lvl5pPr>
          </a:lstStyle>
          <a:p>
            <a:pPr lvl="0"/>
            <a:r>
              <a:rPr lang="en-US" dirty="0"/>
              <a:t>comments</a:t>
            </a:r>
            <a:endParaRPr lang="en-CA" dirty="0"/>
          </a:p>
        </p:txBody>
      </p:sp>
      <p:sp>
        <p:nvSpPr>
          <p:cNvPr id="7" name="Slide Number Placeholder 5">
            <a:extLst>
              <a:ext uri="{FF2B5EF4-FFF2-40B4-BE49-F238E27FC236}">
                <a16:creationId xmlns:a16="http://schemas.microsoft.com/office/drawing/2014/main" id="{B8245159-58F0-4981-A8F1-58B8A951089B}"/>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242977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with comments (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60849"/>
            <a:ext cx="7904944" cy="4465320"/>
          </a:xfrm>
        </p:spPr>
        <p:txBody>
          <a:bodyPr>
            <a:normAutofit/>
          </a:bodyPr>
          <a:lstStyle>
            <a:lvl1pPr>
              <a:spcBef>
                <a:spcPts val="0"/>
              </a:spcBef>
              <a:spcAft>
                <a:spcPts val="1200"/>
              </a:spcAft>
              <a:defRPr sz="2000">
                <a:latin typeface="Arial"/>
              </a:defRPr>
            </a:lvl1pPr>
            <a:lvl2pPr>
              <a:spcBef>
                <a:spcPts val="0"/>
              </a:spcBef>
              <a:spcAft>
                <a:spcPts val="1200"/>
              </a:spcAft>
              <a:defRPr sz="1800">
                <a:latin typeface="Arial"/>
              </a:defRPr>
            </a:lvl2pPr>
            <a:lvl3pPr>
              <a:spcBef>
                <a:spcPts val="0"/>
              </a:spcBef>
              <a:spcAft>
                <a:spcPts val="1200"/>
              </a:spcAft>
              <a:defRPr sz="1600">
                <a:latin typeface="Arial"/>
              </a:defRPr>
            </a:lvl3pPr>
            <a:lvl4pPr>
              <a:spcBef>
                <a:spcPts val="0"/>
              </a:spcBef>
              <a:spcAft>
                <a:spcPts val="1200"/>
              </a:spcAft>
              <a:defRPr sz="1400">
                <a:latin typeface="Arial"/>
              </a:defRPr>
            </a:lvl4pPr>
            <a:lvl5pPr>
              <a:spcBef>
                <a:spcPts val="0"/>
              </a:spcBef>
              <a:spcAft>
                <a:spcPts val="1200"/>
              </a:spcAft>
              <a:defRPr sz="1400">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9" name="Title 1">
            <a:extLst>
              <a:ext uri="{FF2B5EF4-FFF2-40B4-BE49-F238E27FC236}">
                <a16:creationId xmlns:a16="http://schemas.microsoft.com/office/drawing/2014/main" id="{8F757176-EA81-4A63-BE96-14E108236AF7}"/>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0" name="Text Placeholder 7">
            <a:extLst>
              <a:ext uri="{FF2B5EF4-FFF2-40B4-BE49-F238E27FC236}">
                <a16:creationId xmlns:a16="http://schemas.microsoft.com/office/drawing/2014/main" id="{0B47B477-7D64-4612-865C-233668B7FC5B}"/>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cxnSp>
        <p:nvCxnSpPr>
          <p:cNvPr id="5" name="直接连接符 6">
            <a:extLst>
              <a:ext uri="{FF2B5EF4-FFF2-40B4-BE49-F238E27FC236}">
                <a16:creationId xmlns:a16="http://schemas.microsoft.com/office/drawing/2014/main" id="{55AC7595-6840-4519-B97C-F2592A704645}"/>
              </a:ext>
            </a:extLst>
          </p:cNvPr>
          <p:cNvCxnSpPr/>
          <p:nvPr/>
        </p:nvCxnSpPr>
        <p:spPr>
          <a:xfrm rot="5400000">
            <a:off x="6457937" y="3877472"/>
            <a:ext cx="4648131"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E2149335-BB8F-4666-89C4-0CCCDB8020D6}"/>
              </a:ext>
            </a:extLst>
          </p:cNvPr>
          <p:cNvSpPr>
            <a:spLocks noGrp="1"/>
          </p:cNvSpPr>
          <p:nvPr>
            <p:ph sz="quarter" idx="14" hasCustomPrompt="1"/>
          </p:nvPr>
        </p:nvSpPr>
        <p:spPr>
          <a:xfrm>
            <a:off x="8990013" y="1630363"/>
            <a:ext cx="2794421" cy="4495806"/>
          </a:xfrm>
        </p:spPr>
        <p:txBody>
          <a:bodyPr>
            <a:normAutofit/>
          </a:bodyPr>
          <a:lstStyle>
            <a:lvl1pPr>
              <a:defRPr sz="1400"/>
            </a:lvl1pPr>
            <a:lvl2pPr>
              <a:defRPr sz="1400"/>
            </a:lvl2pPr>
            <a:lvl3pPr>
              <a:defRPr sz="1400"/>
            </a:lvl3pPr>
            <a:lvl4pPr>
              <a:defRPr sz="1400"/>
            </a:lvl4pPr>
            <a:lvl5pPr>
              <a:defRPr sz="1400"/>
            </a:lvl5pPr>
          </a:lstStyle>
          <a:p>
            <a:pPr lvl="0"/>
            <a:r>
              <a:rPr lang="en-US" dirty="0"/>
              <a:t>comments</a:t>
            </a:r>
            <a:endParaRPr lang="en-CA" dirty="0"/>
          </a:p>
        </p:txBody>
      </p:sp>
      <p:sp>
        <p:nvSpPr>
          <p:cNvPr id="7" name="Slide Number Placeholder 5">
            <a:extLst>
              <a:ext uri="{FF2B5EF4-FFF2-40B4-BE49-F238E27FC236}">
                <a16:creationId xmlns:a16="http://schemas.microsoft.com/office/drawing/2014/main" id="{B8245159-58F0-4981-A8F1-58B8A951089B}"/>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129605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Content without commen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599" y="1660849"/>
            <a:ext cx="9750491" cy="4465320"/>
          </a:xfrm>
        </p:spPr>
        <p:txBody>
          <a:bodyPr>
            <a:normAutofit/>
          </a:bodyPr>
          <a:lstStyle>
            <a:lvl1pPr>
              <a:spcBef>
                <a:spcPts val="0"/>
              </a:spcBef>
              <a:spcAft>
                <a:spcPts val="1200"/>
              </a:spcAft>
              <a:defRPr sz="2000">
                <a:latin typeface="Arial"/>
              </a:defRPr>
            </a:lvl1pPr>
            <a:lvl2pPr>
              <a:spcBef>
                <a:spcPts val="0"/>
              </a:spcBef>
              <a:spcAft>
                <a:spcPts val="1200"/>
              </a:spcAft>
              <a:defRPr sz="1800">
                <a:latin typeface="Arial"/>
              </a:defRPr>
            </a:lvl2pPr>
            <a:lvl3pPr>
              <a:spcBef>
                <a:spcPts val="0"/>
              </a:spcBef>
              <a:spcAft>
                <a:spcPts val="1200"/>
              </a:spcAft>
              <a:defRPr sz="1600">
                <a:latin typeface="Arial"/>
              </a:defRPr>
            </a:lvl3pPr>
            <a:lvl4pPr>
              <a:spcBef>
                <a:spcPts val="0"/>
              </a:spcBef>
              <a:spcAft>
                <a:spcPts val="1200"/>
              </a:spcAft>
              <a:defRPr sz="1400">
                <a:latin typeface="Arial"/>
              </a:defRPr>
            </a:lvl4pPr>
            <a:lvl5pPr>
              <a:spcBef>
                <a:spcPts val="0"/>
              </a:spcBef>
              <a:spcAft>
                <a:spcPts val="1200"/>
              </a:spcAft>
              <a:defRPr sz="1400">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9" name="Title 1">
            <a:extLst>
              <a:ext uri="{FF2B5EF4-FFF2-40B4-BE49-F238E27FC236}">
                <a16:creationId xmlns:a16="http://schemas.microsoft.com/office/drawing/2014/main" id="{8F757176-EA81-4A63-BE96-14E108236AF7}"/>
              </a:ext>
            </a:extLst>
          </p:cNvPr>
          <p:cNvSpPr>
            <a:spLocks noGrp="1"/>
          </p:cNvSpPr>
          <p:nvPr>
            <p:ph type="title"/>
          </p:nvPr>
        </p:nvSpPr>
        <p:spPr>
          <a:xfrm>
            <a:off x="609600" y="442900"/>
            <a:ext cx="9750491" cy="639763"/>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0" name="Text Placeholder 7">
            <a:extLst>
              <a:ext uri="{FF2B5EF4-FFF2-40B4-BE49-F238E27FC236}">
                <a16:creationId xmlns:a16="http://schemas.microsoft.com/office/drawing/2014/main" id="{0B47B477-7D64-4612-865C-233668B7FC5B}"/>
              </a:ext>
            </a:extLst>
          </p:cNvPr>
          <p:cNvSpPr>
            <a:spLocks noGrp="1"/>
          </p:cNvSpPr>
          <p:nvPr>
            <p:ph type="body" sz="quarter" idx="13"/>
          </p:nvPr>
        </p:nvSpPr>
        <p:spPr>
          <a:xfrm>
            <a:off x="609601" y="1082664"/>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B8245159-58F0-4981-A8F1-58B8A951089B}"/>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1366939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6"/>
            <a:ext cx="5384800" cy="4525963"/>
          </a:xfrm>
        </p:spPr>
        <p:txBody>
          <a:bodyPr/>
          <a:lstStyle>
            <a:lvl1pPr>
              <a:defRPr sz="2800">
                <a:latin typeface="Arial"/>
              </a:defRPr>
            </a:lvl1pPr>
            <a:lvl2pPr>
              <a:defRPr sz="2400">
                <a:latin typeface="Arial"/>
              </a:defRPr>
            </a:lvl2pPr>
            <a:lvl3pPr>
              <a:defRPr sz="2000">
                <a:latin typeface="Arial"/>
              </a:defRPr>
            </a:lvl3pPr>
            <a:lvl4pPr>
              <a:defRPr sz="1900">
                <a:latin typeface="Arial"/>
              </a:defRPr>
            </a:lvl4pPr>
            <a:lvl5pPr>
              <a:defRPr sz="1900">
                <a:latin typeface="Arial"/>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4" name="Content Placeholder 3"/>
          <p:cNvSpPr>
            <a:spLocks noGrp="1"/>
          </p:cNvSpPr>
          <p:nvPr>
            <p:ph sz="half" idx="2"/>
          </p:nvPr>
        </p:nvSpPr>
        <p:spPr>
          <a:xfrm>
            <a:off x="6197600" y="1600206"/>
            <a:ext cx="5384800" cy="4525963"/>
          </a:xfrm>
        </p:spPr>
        <p:txBody>
          <a:bodyPr/>
          <a:lstStyle>
            <a:lvl1pPr>
              <a:defRPr sz="2800">
                <a:latin typeface="Arial"/>
              </a:defRPr>
            </a:lvl1pPr>
            <a:lvl2pPr>
              <a:defRPr sz="2400">
                <a:latin typeface="Arial"/>
              </a:defRPr>
            </a:lvl2pPr>
            <a:lvl3pPr>
              <a:defRPr sz="2000">
                <a:latin typeface="Arial"/>
              </a:defRPr>
            </a:lvl3pPr>
            <a:lvl4pPr>
              <a:defRPr sz="1900">
                <a:latin typeface="Arial"/>
              </a:defRPr>
            </a:lvl4pPr>
            <a:lvl5pPr>
              <a:defRPr sz="1900">
                <a:latin typeface="Arial"/>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12" name="Title 1">
            <a:extLst>
              <a:ext uri="{FF2B5EF4-FFF2-40B4-BE49-F238E27FC236}">
                <a16:creationId xmlns:a16="http://schemas.microsoft.com/office/drawing/2014/main" id="{8EFC2D38-C946-4743-970F-FB75E67580A5}"/>
              </a:ext>
            </a:extLst>
          </p:cNvPr>
          <p:cNvSpPr>
            <a:spLocks noGrp="1"/>
          </p:cNvSpPr>
          <p:nvPr>
            <p:ph type="title"/>
          </p:nvPr>
        </p:nvSpPr>
        <p:spPr>
          <a:xfrm>
            <a:off x="609600" y="466531"/>
            <a:ext cx="9750491" cy="674092"/>
          </a:xfrm>
          <a:prstGeom prst="rect">
            <a:avLst/>
          </a:prstGeom>
          <a:ln>
            <a:noFill/>
          </a:ln>
        </p:spPr>
        <p:txBody>
          <a:bodyPr>
            <a:normAutofit/>
          </a:bodyPr>
          <a:lstStyle>
            <a:lvl1pPr algn="l">
              <a:defRPr sz="4000">
                <a:solidFill>
                  <a:schemeClr val="tx1"/>
                </a:solidFill>
                <a:latin typeface="+mj-lt"/>
              </a:defRPr>
            </a:lvl1pPr>
          </a:lstStyle>
          <a:p>
            <a:r>
              <a:rPr lang="en-US"/>
              <a:t>Click to edit Master title style</a:t>
            </a:r>
            <a:endParaRPr lang="nl-NL" dirty="0"/>
          </a:p>
        </p:txBody>
      </p:sp>
      <p:sp>
        <p:nvSpPr>
          <p:cNvPr id="13" name="Text Placeholder 7">
            <a:extLst>
              <a:ext uri="{FF2B5EF4-FFF2-40B4-BE49-F238E27FC236}">
                <a16:creationId xmlns:a16="http://schemas.microsoft.com/office/drawing/2014/main" id="{1CC4AE6C-BEB5-4495-8F6D-6BFC8E190FD9}"/>
              </a:ext>
            </a:extLst>
          </p:cNvPr>
          <p:cNvSpPr>
            <a:spLocks noGrp="1"/>
          </p:cNvSpPr>
          <p:nvPr>
            <p:ph type="body" sz="quarter" idx="13"/>
          </p:nvPr>
        </p:nvSpPr>
        <p:spPr>
          <a:xfrm>
            <a:off x="618932" y="1140623"/>
            <a:ext cx="7205306" cy="344487"/>
          </a:xfrm>
        </p:spPr>
        <p:txBody>
          <a:bodyPr>
            <a:noAutofit/>
          </a:bodyPr>
          <a:lstStyle>
            <a:lvl1pPr marL="0" indent="0">
              <a:buNone/>
              <a:defRPr sz="1800">
                <a:solidFill>
                  <a:schemeClr val="accent2"/>
                </a:solidFill>
                <a:latin typeface="+mj-lt"/>
              </a:defRPr>
            </a:lvl1pPr>
            <a:lvl2pPr>
              <a:defRPr sz="1800">
                <a:solidFill>
                  <a:schemeClr val="accent2"/>
                </a:solidFill>
                <a:latin typeface="+mj-lt"/>
              </a:defRPr>
            </a:lvl2pPr>
            <a:lvl3pPr>
              <a:defRPr sz="1800">
                <a:solidFill>
                  <a:schemeClr val="accent2"/>
                </a:solidFill>
                <a:latin typeface="+mj-lt"/>
              </a:defRPr>
            </a:lvl3pPr>
            <a:lvl4pPr>
              <a:defRPr sz="1800">
                <a:solidFill>
                  <a:schemeClr val="accent2"/>
                </a:solidFill>
                <a:latin typeface="+mj-lt"/>
              </a:defRPr>
            </a:lvl4pPr>
            <a:lvl5pPr>
              <a:defRPr sz="1800">
                <a:solidFill>
                  <a:schemeClr val="accent2"/>
                </a:solidFill>
                <a:latin typeface="+mj-lt"/>
              </a:defRPr>
            </a:lvl5pPr>
          </a:lstStyle>
          <a:p>
            <a:pPr lvl="0"/>
            <a:r>
              <a:rPr lang="en-US"/>
              <a:t>Click to edit Master text styles</a:t>
            </a:r>
          </a:p>
        </p:txBody>
      </p:sp>
      <p:sp>
        <p:nvSpPr>
          <p:cNvPr id="8" name="Slide Number Placeholder 5">
            <a:extLst>
              <a:ext uri="{FF2B5EF4-FFF2-40B4-BE49-F238E27FC236}">
                <a16:creationId xmlns:a16="http://schemas.microsoft.com/office/drawing/2014/main" id="{1FCC3ABA-C51F-489D-8018-E0C86E2603F4}"/>
              </a:ext>
            </a:extLst>
          </p:cNvPr>
          <p:cNvSpPr txBox="1">
            <a:spLocks/>
          </p:cNvSpPr>
          <p:nvPr/>
        </p:nvSpPr>
        <p:spPr>
          <a:xfrm>
            <a:off x="8737600" y="6356360"/>
            <a:ext cx="2844800" cy="365125"/>
          </a:xfrm>
          <a:prstGeom prst="rect">
            <a:avLst/>
          </a:prstGeom>
        </p:spPr>
        <p:txBody>
          <a:bodyPr vert="horz" lIns="91416" tIns="45718" rIns="91416" bIns="45718" rtlCol="0" anchor="ctr"/>
          <a:lstStyle>
            <a:defPPr>
              <a:defRPr lang="en-US"/>
            </a:defPPr>
            <a:lvl1pPr marL="0" algn="r" defTabSz="914128" rtl="0" eaLnBrk="1" latinLnBrk="0" hangingPunct="1">
              <a:defRPr sz="1200" kern="1200">
                <a:solidFill>
                  <a:schemeClr val="tx2"/>
                </a:solidFill>
                <a:latin typeface="Arial"/>
                <a:ea typeface="+mn-ea"/>
                <a:cs typeface="+mn-cs"/>
              </a:defRPr>
            </a:lvl1pPr>
            <a:lvl2pPr marL="457059" algn="l" defTabSz="914128" rtl="0" eaLnBrk="1" latinLnBrk="0" hangingPunct="1">
              <a:defRPr sz="1900" kern="1200">
                <a:solidFill>
                  <a:schemeClr val="tx1"/>
                </a:solidFill>
                <a:latin typeface="+mn-lt"/>
                <a:ea typeface="+mn-ea"/>
                <a:cs typeface="+mn-cs"/>
              </a:defRPr>
            </a:lvl2pPr>
            <a:lvl3pPr marL="914128" algn="l" defTabSz="914128" rtl="0" eaLnBrk="1" latinLnBrk="0" hangingPunct="1">
              <a:defRPr sz="1900" kern="1200">
                <a:solidFill>
                  <a:schemeClr val="tx1"/>
                </a:solidFill>
                <a:latin typeface="+mn-lt"/>
                <a:ea typeface="+mn-ea"/>
                <a:cs typeface="+mn-cs"/>
              </a:defRPr>
            </a:lvl3pPr>
            <a:lvl4pPr marL="1371192" algn="l" defTabSz="914128" rtl="0" eaLnBrk="1" latinLnBrk="0" hangingPunct="1">
              <a:defRPr sz="1900" kern="1200">
                <a:solidFill>
                  <a:schemeClr val="tx1"/>
                </a:solidFill>
                <a:latin typeface="+mn-lt"/>
                <a:ea typeface="+mn-ea"/>
                <a:cs typeface="+mn-cs"/>
              </a:defRPr>
            </a:lvl4pPr>
            <a:lvl5pPr marL="1828256" algn="l" defTabSz="914128" rtl="0" eaLnBrk="1" latinLnBrk="0" hangingPunct="1">
              <a:defRPr sz="1900" kern="1200">
                <a:solidFill>
                  <a:schemeClr val="tx1"/>
                </a:solidFill>
                <a:latin typeface="+mn-lt"/>
                <a:ea typeface="+mn-ea"/>
                <a:cs typeface="+mn-cs"/>
              </a:defRPr>
            </a:lvl5pPr>
            <a:lvl6pPr marL="2285326" algn="l" defTabSz="914128" rtl="0" eaLnBrk="1" latinLnBrk="0" hangingPunct="1">
              <a:defRPr sz="1900" kern="1200">
                <a:solidFill>
                  <a:schemeClr val="tx1"/>
                </a:solidFill>
                <a:latin typeface="+mn-lt"/>
                <a:ea typeface="+mn-ea"/>
                <a:cs typeface="+mn-cs"/>
              </a:defRPr>
            </a:lvl6pPr>
            <a:lvl7pPr marL="2742382" algn="l" defTabSz="914128" rtl="0" eaLnBrk="1" latinLnBrk="0" hangingPunct="1">
              <a:defRPr sz="1900" kern="1200">
                <a:solidFill>
                  <a:schemeClr val="tx1"/>
                </a:solidFill>
                <a:latin typeface="+mn-lt"/>
                <a:ea typeface="+mn-ea"/>
                <a:cs typeface="+mn-cs"/>
              </a:defRPr>
            </a:lvl7pPr>
            <a:lvl8pPr marL="3199440" algn="l" defTabSz="914128" rtl="0" eaLnBrk="1" latinLnBrk="0" hangingPunct="1">
              <a:defRPr sz="1900" kern="1200">
                <a:solidFill>
                  <a:schemeClr val="tx1"/>
                </a:solidFill>
                <a:latin typeface="+mn-lt"/>
                <a:ea typeface="+mn-ea"/>
                <a:cs typeface="+mn-cs"/>
              </a:defRPr>
            </a:lvl8pPr>
            <a:lvl9pPr marL="3656499" algn="l" defTabSz="914128" rtl="0" eaLnBrk="1" latinLnBrk="0" hangingPunct="1">
              <a:defRPr sz="1900" kern="1200">
                <a:solidFill>
                  <a:schemeClr val="tx1"/>
                </a:solidFill>
                <a:latin typeface="+mn-lt"/>
                <a:ea typeface="+mn-ea"/>
                <a:cs typeface="+mn-cs"/>
              </a:defRPr>
            </a:lvl9pPr>
          </a:lstStyle>
          <a:p>
            <a:fld id="{C2B175CB-A4D6-4F06-A226-6E2FEF810D03}" type="slidenum">
              <a:rPr lang="nl-NL" smtClean="0"/>
              <a:pPr/>
              <a:t>‹#›</a:t>
            </a:fld>
            <a:endParaRPr lang="nl-NL" dirty="0"/>
          </a:p>
        </p:txBody>
      </p:sp>
    </p:spTree>
    <p:extLst>
      <p:ext uri="{BB962C8B-B14F-4D97-AF65-F5344CB8AC3E}">
        <p14:creationId xmlns:p14="http://schemas.microsoft.com/office/powerpoint/2010/main" val="4047920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59399"/>
            <a:ext cx="11582400" cy="1143000"/>
          </a:xfrm>
          <a:prstGeom prst="rect">
            <a:avLst/>
          </a:prstGeom>
          <a:noFill/>
          <a:ln>
            <a:noFill/>
          </a:ln>
        </p:spPr>
        <p:txBody>
          <a:bodyPr vert="horz" lIns="91416" tIns="45718" rIns="91416" bIns="45718" rtlCol="0" anchor="ctr">
            <a:normAutofit/>
          </a:bodyPr>
          <a:lstStyle/>
          <a:p>
            <a:r>
              <a:rPr lang="en-US"/>
              <a:t>Click to edit Master title style</a:t>
            </a:r>
            <a:endParaRPr lang="nl-NL" dirty="0"/>
          </a:p>
        </p:txBody>
      </p:sp>
      <p:sp>
        <p:nvSpPr>
          <p:cNvPr id="3" name="Text Placeholder 2"/>
          <p:cNvSpPr>
            <a:spLocks noGrp="1"/>
          </p:cNvSpPr>
          <p:nvPr>
            <p:ph type="body" idx="1"/>
          </p:nvPr>
        </p:nvSpPr>
        <p:spPr>
          <a:xfrm>
            <a:off x="609600" y="1600206"/>
            <a:ext cx="10972800" cy="4525963"/>
          </a:xfrm>
          <a:prstGeom prst="rect">
            <a:avLst/>
          </a:prstGeom>
        </p:spPr>
        <p:txBody>
          <a:bodyPr vert="horz" lIns="91416" tIns="45718" rIns="9141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pic>
        <p:nvPicPr>
          <p:cNvPr id="5" name="Picture 8">
            <a:extLst>
              <a:ext uri="{FF2B5EF4-FFF2-40B4-BE49-F238E27FC236}">
                <a16:creationId xmlns:a16="http://schemas.microsoft.com/office/drawing/2014/main" id="{2FB13655-DB08-4D69-991F-119A53A123E9}"/>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10608321" y="453162"/>
            <a:ext cx="726679" cy="937520"/>
          </a:xfrm>
          <a:prstGeom prst="rect">
            <a:avLst/>
          </a:prstGeom>
        </p:spPr>
      </p:pic>
    </p:spTree>
    <p:extLst>
      <p:ext uri="{BB962C8B-B14F-4D97-AF65-F5344CB8AC3E}">
        <p14:creationId xmlns:p14="http://schemas.microsoft.com/office/powerpoint/2010/main" val="36844501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hdr="0" dt="0"/>
  <p:txStyles>
    <p:titleStyle>
      <a:lvl1pPr algn="ctr" defTabSz="914105" rtl="0" eaLnBrk="1" latinLnBrk="0" hangingPunct="1">
        <a:spcBef>
          <a:spcPct val="0"/>
        </a:spcBef>
        <a:buNone/>
        <a:defRPr sz="4400" kern="1200">
          <a:solidFill>
            <a:schemeClr val="bg1"/>
          </a:solidFill>
          <a:latin typeface="Arial Black" panose="020B0A04020102020204" pitchFamily="34" charset="0"/>
          <a:ea typeface="+mj-ea"/>
          <a:cs typeface="+mj-cs"/>
        </a:defRPr>
      </a:lvl1pPr>
    </p:titleStyle>
    <p:bodyStyle>
      <a:lvl1pPr marL="342794" indent="-342794" algn="l" defTabSz="914105" rtl="0" eaLnBrk="1" latinLnBrk="0" hangingPunct="1">
        <a:spcBef>
          <a:spcPct val="20000"/>
        </a:spcBef>
        <a:buFont typeface="Arial" panose="020B0604020202020204" pitchFamily="34" charset="0"/>
        <a:buChar char="•"/>
        <a:defRPr sz="3200" kern="1200">
          <a:solidFill>
            <a:schemeClr val="tx1"/>
          </a:solidFill>
          <a:latin typeface="Arial"/>
          <a:ea typeface="+mn-ea"/>
          <a:cs typeface="+mn-cs"/>
        </a:defRPr>
      </a:lvl1pPr>
      <a:lvl2pPr marL="742708" indent="-285664" algn="l" defTabSz="914105" rtl="0" eaLnBrk="1" latinLnBrk="0" hangingPunct="1">
        <a:spcBef>
          <a:spcPct val="20000"/>
        </a:spcBef>
        <a:buFont typeface="Arial" panose="020B0604020202020204" pitchFamily="34" charset="0"/>
        <a:buChar char="–"/>
        <a:defRPr sz="2800" kern="1200">
          <a:solidFill>
            <a:schemeClr val="tx1"/>
          </a:solidFill>
          <a:latin typeface="Arial"/>
          <a:ea typeface="+mn-ea"/>
          <a:cs typeface="+mn-cs"/>
        </a:defRPr>
      </a:lvl2pPr>
      <a:lvl3pPr marL="1142634" indent="-228530" algn="l" defTabSz="914105" rtl="0" eaLnBrk="1" latinLnBrk="0" hangingPunct="1">
        <a:spcBef>
          <a:spcPct val="20000"/>
        </a:spcBef>
        <a:buFont typeface="Arial" panose="020B0604020202020204" pitchFamily="34" charset="0"/>
        <a:buChar char="•"/>
        <a:defRPr sz="2400" kern="1200">
          <a:solidFill>
            <a:schemeClr val="tx1"/>
          </a:solidFill>
          <a:latin typeface="Arial"/>
          <a:ea typeface="+mn-ea"/>
          <a:cs typeface="+mn-cs"/>
        </a:defRPr>
      </a:lvl3pPr>
      <a:lvl4pPr marL="1599680" indent="-228530" algn="l" defTabSz="914105" rtl="0" eaLnBrk="1" latinLnBrk="0" hangingPunct="1">
        <a:spcBef>
          <a:spcPct val="20000"/>
        </a:spcBef>
        <a:buFont typeface="Arial" panose="020B0604020202020204" pitchFamily="34" charset="0"/>
        <a:buChar char="–"/>
        <a:defRPr sz="2000" kern="1200">
          <a:solidFill>
            <a:schemeClr val="tx1"/>
          </a:solidFill>
          <a:latin typeface="Arial"/>
          <a:ea typeface="+mn-ea"/>
          <a:cs typeface="+mn-cs"/>
        </a:defRPr>
      </a:lvl4pPr>
      <a:lvl5pPr marL="2056727" indent="-228530" algn="l" defTabSz="914105" rtl="0" eaLnBrk="1" latinLnBrk="0" hangingPunct="1">
        <a:spcBef>
          <a:spcPct val="20000"/>
        </a:spcBef>
        <a:buFont typeface="Arial" panose="020B0604020202020204" pitchFamily="34" charset="0"/>
        <a:buChar char="»"/>
        <a:defRPr sz="2000" kern="1200">
          <a:solidFill>
            <a:schemeClr val="tx1"/>
          </a:solidFill>
          <a:latin typeface="Arial"/>
          <a:ea typeface="+mn-ea"/>
          <a:cs typeface="+mn-cs"/>
        </a:defRPr>
      </a:lvl5pPr>
      <a:lvl6pPr marL="2513785"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838"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89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5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105" rtl="0" eaLnBrk="1" latinLnBrk="0" hangingPunct="1">
        <a:defRPr sz="1900" kern="1200">
          <a:solidFill>
            <a:schemeClr val="tx1"/>
          </a:solidFill>
          <a:latin typeface="+mn-lt"/>
          <a:ea typeface="+mn-ea"/>
          <a:cs typeface="+mn-cs"/>
        </a:defRPr>
      </a:lvl1pPr>
      <a:lvl2pPr marL="457047" algn="l" defTabSz="914105" rtl="0" eaLnBrk="1" latinLnBrk="0" hangingPunct="1">
        <a:defRPr sz="1900" kern="1200">
          <a:solidFill>
            <a:schemeClr val="tx1"/>
          </a:solidFill>
          <a:latin typeface="+mn-lt"/>
          <a:ea typeface="+mn-ea"/>
          <a:cs typeface="+mn-cs"/>
        </a:defRPr>
      </a:lvl2pPr>
      <a:lvl3pPr marL="914105" algn="l" defTabSz="914105" rtl="0" eaLnBrk="1" latinLnBrk="0" hangingPunct="1">
        <a:defRPr sz="1900" kern="1200">
          <a:solidFill>
            <a:schemeClr val="tx1"/>
          </a:solidFill>
          <a:latin typeface="+mn-lt"/>
          <a:ea typeface="+mn-ea"/>
          <a:cs typeface="+mn-cs"/>
        </a:defRPr>
      </a:lvl3pPr>
      <a:lvl4pPr marL="1371158" algn="l" defTabSz="914105" rtl="0" eaLnBrk="1" latinLnBrk="0" hangingPunct="1">
        <a:defRPr sz="1900" kern="1200">
          <a:solidFill>
            <a:schemeClr val="tx1"/>
          </a:solidFill>
          <a:latin typeface="+mn-lt"/>
          <a:ea typeface="+mn-ea"/>
          <a:cs typeface="+mn-cs"/>
        </a:defRPr>
      </a:lvl4pPr>
      <a:lvl5pPr marL="1828210" algn="l" defTabSz="914105" rtl="0" eaLnBrk="1" latinLnBrk="0" hangingPunct="1">
        <a:defRPr sz="1900" kern="1200">
          <a:solidFill>
            <a:schemeClr val="tx1"/>
          </a:solidFill>
          <a:latin typeface="+mn-lt"/>
          <a:ea typeface="+mn-ea"/>
          <a:cs typeface="+mn-cs"/>
        </a:defRPr>
      </a:lvl5pPr>
      <a:lvl6pPr marL="2285270" algn="l" defTabSz="914105" rtl="0" eaLnBrk="1" latinLnBrk="0" hangingPunct="1">
        <a:defRPr sz="1900" kern="1200">
          <a:solidFill>
            <a:schemeClr val="tx1"/>
          </a:solidFill>
          <a:latin typeface="+mn-lt"/>
          <a:ea typeface="+mn-ea"/>
          <a:cs typeface="+mn-cs"/>
        </a:defRPr>
      </a:lvl6pPr>
      <a:lvl7pPr marL="2742314" algn="l" defTabSz="914105" rtl="0" eaLnBrk="1" latinLnBrk="0" hangingPunct="1">
        <a:defRPr sz="1900" kern="1200">
          <a:solidFill>
            <a:schemeClr val="tx1"/>
          </a:solidFill>
          <a:latin typeface="+mn-lt"/>
          <a:ea typeface="+mn-ea"/>
          <a:cs typeface="+mn-cs"/>
        </a:defRPr>
      </a:lvl7pPr>
      <a:lvl8pPr marL="3199360" algn="l" defTabSz="914105" rtl="0" eaLnBrk="1" latinLnBrk="0" hangingPunct="1">
        <a:defRPr sz="1900" kern="1200">
          <a:solidFill>
            <a:schemeClr val="tx1"/>
          </a:solidFill>
          <a:latin typeface="+mn-lt"/>
          <a:ea typeface="+mn-ea"/>
          <a:cs typeface="+mn-cs"/>
        </a:defRPr>
      </a:lvl8pPr>
      <a:lvl9pPr marL="3656407" algn="l" defTabSz="914105"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1AD20-E240-4E6F-AF91-689F7AEEE33A}"/>
              </a:ext>
            </a:extLst>
          </p:cNvPr>
          <p:cNvSpPr>
            <a:spLocks noGrp="1"/>
          </p:cNvSpPr>
          <p:nvPr>
            <p:ph type="title"/>
          </p:nvPr>
        </p:nvSpPr>
        <p:spPr>
          <a:xfrm>
            <a:off x="517870" y="978408"/>
            <a:ext cx="5021182" cy="487045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E78801-35D1-4C19-BC2B-EAC7EE917E73}"/>
              </a:ext>
            </a:extLst>
          </p:cNvPr>
          <p:cNvSpPr>
            <a:spLocks noGrp="1"/>
          </p:cNvSpPr>
          <p:nvPr>
            <p:ph type="body" idx="1"/>
          </p:nvPr>
        </p:nvSpPr>
        <p:spPr>
          <a:xfrm>
            <a:off x="6662168" y="969264"/>
            <a:ext cx="5021182" cy="487045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1282A45-C5B9-4575-8E28-A35767B4D71C}"/>
              </a:ext>
            </a:extLst>
          </p:cNvPr>
          <p:cNvSpPr>
            <a:spLocks noGrp="1"/>
          </p:cNvSpPr>
          <p:nvPr>
            <p:ph type="dt" sz="half" idx="2"/>
          </p:nvPr>
        </p:nvSpPr>
        <p:spPr>
          <a:xfrm>
            <a:off x="517870" y="6420414"/>
            <a:ext cx="2743200" cy="365125"/>
          </a:xfrm>
          <a:prstGeom prst="rect">
            <a:avLst/>
          </a:prstGeom>
        </p:spPr>
        <p:txBody>
          <a:bodyPr vert="horz" lIns="91440" tIns="45720" rIns="91440" bIns="45720" rtlCol="0" anchor="ctr"/>
          <a:lstStyle>
            <a:lvl1pPr algn="l">
              <a:defRPr sz="900">
                <a:solidFill>
                  <a:schemeClr val="tx1"/>
                </a:solidFill>
              </a:defRPr>
            </a:lvl1pPr>
          </a:lstStyle>
          <a:p>
            <a:fld id="{734BCCD4-CEB1-405B-A443-DD9CBCBEA552}" type="datetime1">
              <a:rPr lang="en-US" smtClean="0"/>
              <a:t>8/4/2022</a:t>
            </a:fld>
            <a:endParaRPr lang="en-US"/>
          </a:p>
        </p:txBody>
      </p:sp>
      <p:sp>
        <p:nvSpPr>
          <p:cNvPr id="5" name="Footer Placeholder 4">
            <a:extLst>
              <a:ext uri="{FF2B5EF4-FFF2-40B4-BE49-F238E27FC236}">
                <a16:creationId xmlns:a16="http://schemas.microsoft.com/office/drawing/2014/main" id="{2E9D0933-AA03-4018-8E37-004CFB9F61D6}"/>
              </a:ext>
            </a:extLst>
          </p:cNvPr>
          <p:cNvSpPr>
            <a:spLocks noGrp="1"/>
          </p:cNvSpPr>
          <p:nvPr>
            <p:ph type="ftr" sz="quarter" idx="3"/>
          </p:nvPr>
        </p:nvSpPr>
        <p:spPr>
          <a:xfrm>
            <a:off x="517870" y="97713"/>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F282A-DF4A-4A2D-9672-8F0F770A3F1A}"/>
              </a:ext>
            </a:extLst>
          </p:cNvPr>
          <p:cNvSpPr>
            <a:spLocks noGrp="1"/>
          </p:cNvSpPr>
          <p:nvPr>
            <p:ph type="sldNum" sz="quarter" idx="4"/>
          </p:nvPr>
        </p:nvSpPr>
        <p:spPr>
          <a:xfrm>
            <a:off x="11454317" y="6420414"/>
            <a:ext cx="637909" cy="365125"/>
          </a:xfrm>
          <a:prstGeom prst="rect">
            <a:avLst/>
          </a:prstGeom>
        </p:spPr>
        <p:txBody>
          <a:bodyPr vert="horz" lIns="91440" tIns="45720" rIns="91440" bIns="45720" rtlCol="0" anchor="ctr"/>
          <a:lstStyle>
            <a:lvl1pPr algn="r">
              <a:defRPr sz="900">
                <a:solidFill>
                  <a:schemeClr val="tx1"/>
                </a:solidFill>
              </a:defRPr>
            </a:lvl1pPr>
          </a:lstStyle>
          <a:p>
            <a:fld id="{DFDF98CC-160E-494C-8C3C-8CDC5FA257DE}" type="slidenum">
              <a:rPr lang="en-US" smtClean="0"/>
              <a:pPr/>
              <a:t>‹#›</a:t>
            </a:fld>
            <a:endParaRPr lang="en-US" dirty="0"/>
          </a:p>
        </p:txBody>
      </p:sp>
      <p:sp>
        <p:nvSpPr>
          <p:cNvPr id="14" name="Rectangle 13">
            <a:extLst>
              <a:ext uri="{FF2B5EF4-FFF2-40B4-BE49-F238E27FC236}">
                <a16:creationId xmlns:a16="http://schemas.microsoft.com/office/drawing/2014/main" id="{ADE57300-C7FF-4578-99A0-42B0295B123C}"/>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572396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ftr="0" dt="0"/>
  <p:txStyles>
    <p:title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274320" indent="-27432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274320" indent="0" algn="l"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548640" indent="-27432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54864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0.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hyperlink" Target="mailto:hello@decarbconnect.com" TargetMode="External"/><Relationship Id="rId3" Type="http://schemas.openxmlformats.org/officeDocument/2006/relationships/hyperlink" Target="https://hubs.ly/Q012Sr-d0" TargetMode="External"/><Relationship Id="rId7" Type="http://schemas.openxmlformats.org/officeDocument/2006/relationships/hyperlink" Target="https://hubs.ly/Q012SrJZ0" TargetMode="External"/><Relationship Id="rId2" Type="http://schemas.openxmlformats.org/officeDocument/2006/relationships/hyperlink" Target="https://hubs.li/Q012SrTl0" TargetMode="External"/><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hyperlink" Target="https://hubs.ly/Q012Sr_s0"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Layout" Target="../diagrams/layout1.xml"/><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11" Type="http://schemas.openxmlformats.org/officeDocument/2006/relationships/image" Target="../media/image28.jpg"/><Relationship Id="rId5" Type="http://schemas.openxmlformats.org/officeDocument/2006/relationships/diagramColors" Target="../diagrams/colors1.xml"/><Relationship Id="rId10" Type="http://schemas.openxmlformats.org/officeDocument/2006/relationships/image" Target="../media/image27.png"/><Relationship Id="rId4" Type="http://schemas.openxmlformats.org/officeDocument/2006/relationships/diagramQuickStyle" Target="../diagrams/quickStyle1.xml"/><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0.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sv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10.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sv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hyperlink" Target="https://www.researchgate.net/publication/285573035_The_Carbon_Footprint_of_Academic_Conferences_Evidence_from_the_14_th_EAAE_Congress_in_Slovenia" TargetMode="External"/><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0.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0.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AC2551-3B70-DEC5-A26F-67339ECA2253}"/>
              </a:ext>
            </a:extLst>
          </p:cNvPr>
          <p:cNvPicPr>
            <a:picLocks noChangeAspect="1"/>
          </p:cNvPicPr>
          <p:nvPr/>
        </p:nvPicPr>
        <p:blipFill>
          <a:blip r:embed="rId2"/>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9ADC505D-2918-0DD5-4B36-844AC12A16CE}"/>
              </a:ext>
            </a:extLst>
          </p:cNvPr>
          <p:cNvSpPr txBox="1"/>
          <p:nvPr/>
        </p:nvSpPr>
        <p:spPr>
          <a:xfrm>
            <a:off x="630621" y="4664342"/>
            <a:ext cx="3838135" cy="400110"/>
          </a:xfrm>
          <a:prstGeom prst="rect">
            <a:avLst/>
          </a:prstGeom>
          <a:noFill/>
        </p:spPr>
        <p:txBody>
          <a:bodyPr wrap="square" rtlCol="0">
            <a:spAutoFit/>
          </a:bodyPr>
          <a:lstStyle/>
          <a:p>
            <a:pPr>
              <a:spcAft>
                <a:spcPts val="600"/>
              </a:spcAft>
            </a:pPr>
            <a:r>
              <a:rPr lang="en-GB" sz="2000" b="1" dirty="0">
                <a:solidFill>
                  <a:schemeClr val="bg1"/>
                </a:solidFill>
              </a:rPr>
              <a:t>Carbon Neutrality Partner:</a:t>
            </a:r>
          </a:p>
        </p:txBody>
      </p:sp>
      <p:pic>
        <p:nvPicPr>
          <p:cNvPr id="10" name="Picture 9" descr="Logo&#10;&#10;Description automatically generated">
            <a:extLst>
              <a:ext uri="{FF2B5EF4-FFF2-40B4-BE49-F238E27FC236}">
                <a16:creationId xmlns:a16="http://schemas.microsoft.com/office/drawing/2014/main" id="{CA7FCE23-6967-CFBC-1D69-0E5D4623A0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621" y="5171768"/>
            <a:ext cx="3290188" cy="1146031"/>
          </a:xfrm>
          <a:prstGeom prst="rect">
            <a:avLst/>
          </a:prstGeom>
        </p:spPr>
      </p:pic>
      <p:sp>
        <p:nvSpPr>
          <p:cNvPr id="13" name="Title 1">
            <a:extLst>
              <a:ext uri="{FF2B5EF4-FFF2-40B4-BE49-F238E27FC236}">
                <a16:creationId xmlns:a16="http://schemas.microsoft.com/office/drawing/2014/main" id="{C5B23183-3C18-9ECD-996D-CC2D76F171D3}"/>
              </a:ext>
            </a:extLst>
          </p:cNvPr>
          <p:cNvSpPr txBox="1">
            <a:spLocks/>
          </p:cNvSpPr>
          <p:nvPr/>
        </p:nvSpPr>
        <p:spPr>
          <a:xfrm>
            <a:off x="630621" y="837249"/>
            <a:ext cx="11187753" cy="911352"/>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5400" b="1" kern="1200">
                <a:solidFill>
                  <a:schemeClr val="tx1"/>
                </a:solidFill>
                <a:latin typeface="+mj-lt"/>
                <a:ea typeface="+mj-ea"/>
                <a:cs typeface="+mj-cs"/>
              </a:defRPr>
            </a:lvl1pPr>
          </a:lstStyle>
          <a:p>
            <a:r>
              <a:rPr lang="en-US" sz="4500" dirty="0">
                <a:solidFill>
                  <a:srgbClr val="E84F13"/>
                </a:solidFill>
                <a:latin typeface="Helvetica Neue" panose="02000503000000020004" pitchFamily="2" charset="0"/>
                <a:ea typeface="Helvetica Neue" panose="02000503000000020004" pitchFamily="2" charset="0"/>
                <a:cs typeface="Helvetica Neue" panose="02000503000000020004" pitchFamily="2" charset="0"/>
              </a:rPr>
              <a:t>Offsetting Decarb Connect Europe 2022</a:t>
            </a:r>
          </a:p>
        </p:txBody>
      </p:sp>
      <p:sp>
        <p:nvSpPr>
          <p:cNvPr id="16" name="TextBox 15">
            <a:extLst>
              <a:ext uri="{FF2B5EF4-FFF2-40B4-BE49-F238E27FC236}">
                <a16:creationId xmlns:a16="http://schemas.microsoft.com/office/drawing/2014/main" id="{BA8AD0A1-FD60-C3FF-2763-8ABBF515CB14}"/>
              </a:ext>
            </a:extLst>
          </p:cNvPr>
          <p:cNvSpPr txBox="1"/>
          <p:nvPr/>
        </p:nvSpPr>
        <p:spPr>
          <a:xfrm>
            <a:off x="3018503" y="3463101"/>
            <a:ext cx="6115664" cy="369332"/>
          </a:xfrm>
          <a:prstGeom prst="rect">
            <a:avLst/>
          </a:prstGeom>
          <a:noFill/>
        </p:spPr>
        <p:txBody>
          <a:bodyPr wrap="square">
            <a:spAutoFit/>
          </a:bodyPr>
          <a:lstStyle/>
          <a:p>
            <a:endParaRPr lang="en-GB" dirty="0"/>
          </a:p>
        </p:txBody>
      </p:sp>
      <p:pic>
        <p:nvPicPr>
          <p:cNvPr id="7" name="Picture 6" descr="Logo, company name&#10;&#10;Description automatically generated">
            <a:extLst>
              <a:ext uri="{FF2B5EF4-FFF2-40B4-BE49-F238E27FC236}">
                <a16:creationId xmlns:a16="http://schemas.microsoft.com/office/drawing/2014/main" id="{6EB4B0D0-E8FF-E955-0EEB-F50B5B048C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6813" y="3738925"/>
            <a:ext cx="4552334" cy="3219974"/>
          </a:xfrm>
          <a:prstGeom prst="rect">
            <a:avLst/>
          </a:prstGeom>
        </p:spPr>
      </p:pic>
    </p:spTree>
    <p:extLst>
      <p:ext uri="{BB962C8B-B14F-4D97-AF65-F5344CB8AC3E}">
        <p14:creationId xmlns:p14="http://schemas.microsoft.com/office/powerpoint/2010/main" val="566087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70" y="842062"/>
            <a:ext cx="7444101" cy="801800"/>
          </a:xfrm>
        </p:spPr>
        <p:txBody>
          <a:bodyPr>
            <a:normAutofit/>
          </a:bodyPr>
          <a:lstStyle/>
          <a:p>
            <a:pPr lvl="0"/>
            <a:r>
              <a:rPr lang="en-US" sz="4000" dirty="0">
                <a:latin typeface="Helvetica Neue" panose="02000503000000020004" pitchFamily="2" charset="0"/>
                <a:ea typeface="Helvetica Neue" panose="02000503000000020004" pitchFamily="2" charset="0"/>
                <a:cs typeface="Helvetica Neue" panose="02000503000000020004" pitchFamily="2" charset="0"/>
              </a:rPr>
              <a:t>About Decarb Connect</a:t>
            </a:r>
          </a:p>
        </p:txBody>
      </p:sp>
      <p:sp>
        <p:nvSpPr>
          <p:cNvPr id="8" name="TextBox 7">
            <a:extLst>
              <a:ext uri="{FF2B5EF4-FFF2-40B4-BE49-F238E27FC236}">
                <a16:creationId xmlns:a16="http://schemas.microsoft.com/office/drawing/2014/main" id="{325CC845-7EE7-B53D-E27C-D5B8D4E2982F}"/>
              </a:ext>
            </a:extLst>
          </p:cNvPr>
          <p:cNvSpPr txBox="1"/>
          <p:nvPr/>
        </p:nvSpPr>
        <p:spPr>
          <a:xfrm>
            <a:off x="517319" y="1634535"/>
            <a:ext cx="8458982" cy="1769715"/>
          </a:xfrm>
          <a:prstGeom prst="rect">
            <a:avLst/>
          </a:prstGeom>
          <a:noFill/>
        </p:spPr>
        <p:txBody>
          <a:bodyPr wrap="square">
            <a:spAutoFit/>
          </a:bodyPr>
          <a:lstStyle/>
          <a:p>
            <a:pPr marL="0" indent="0">
              <a:spcAft>
                <a:spcPts val="600"/>
              </a:spcAft>
              <a:buFont typeface="Arial" panose="020B0604020202020204" pitchFamily="34" charset="0"/>
              <a:buNone/>
            </a:pPr>
            <a:r>
              <a:rPr lang="en-GB" sz="1300" dirty="0">
                <a:latin typeface="Bierstadt" panose="020B0004020202020204" pitchFamily="34" charset="0"/>
              </a:rPr>
              <a:t>Decarb Connect focus on hard-to-abate sectors including cement, steel, O&amp;G, power &amp; utilities, ceramics and more. Their events and reports support those leading the deployment of decarbonization plans including heads of corporate strategy, innovation/R&amp;D, carbon management, project directors, CTOs, COOs and finance leaders. Decarb Connect works with industry to set an annual agenda for essential research, benchmarking data, live events, retreats and more.</a:t>
            </a:r>
          </a:p>
          <a:p>
            <a:pPr marL="0" indent="0">
              <a:spcAft>
                <a:spcPts val="600"/>
              </a:spcAft>
              <a:buFont typeface="Arial" panose="020B0604020202020204" pitchFamily="34" charset="0"/>
              <a:buNone/>
            </a:pPr>
            <a:r>
              <a:rPr lang="en-GB" sz="1300" dirty="0">
                <a:latin typeface="Bierstadt" panose="020B0004020202020204" pitchFamily="34" charset="0"/>
              </a:rPr>
              <a:t>If you’re selecting technologies, establishing high performing collaborations, initiating pilots or working out how to scale innovative projects – each element of the Decarb Connect offering helps you solve the systemic and technical barriers to decarbonization.</a:t>
            </a:r>
            <a:endParaRPr kumimoji="0" lang="en-GB" b="0" i="0" u="none" strike="noStrike" kern="1200" cap="none" spc="0" normalizeH="0" baseline="0" noProof="0" dirty="0">
              <a:ln>
                <a:noFill/>
              </a:ln>
              <a:effectLst/>
              <a:uLnTx/>
              <a:uFillTx/>
              <a:ea typeface="Calibri" panose="020F0502020204030204" pitchFamily="34" charset="0"/>
              <a:cs typeface="Objektiv Mk2" panose="020B0502020204020203" pitchFamily="34" charset="0"/>
            </a:endParaRPr>
          </a:p>
        </p:txBody>
      </p:sp>
      <p:sp>
        <p:nvSpPr>
          <p:cNvPr id="10" name="Content Placeholder 1">
            <a:extLst>
              <a:ext uri="{FF2B5EF4-FFF2-40B4-BE49-F238E27FC236}">
                <a16:creationId xmlns:a16="http://schemas.microsoft.com/office/drawing/2014/main" id="{B6B91712-F31C-DF81-8AC3-1705FF5ACC59}"/>
              </a:ext>
            </a:extLst>
          </p:cNvPr>
          <p:cNvSpPr txBox="1">
            <a:spLocks/>
          </p:cNvSpPr>
          <p:nvPr/>
        </p:nvSpPr>
        <p:spPr>
          <a:xfrm>
            <a:off x="3487797" y="3500791"/>
            <a:ext cx="5361235" cy="915170"/>
          </a:xfrm>
          <a:prstGeom prst="rect">
            <a:avLst/>
          </a:prstGeom>
        </p:spPr>
        <p:txBody>
          <a:bodyPr vert="horz" lIns="91416" tIns="45718" rIns="91416" bIns="45718" rtlCol="0">
            <a:noAutofit/>
          </a:bodyPr>
          <a:lstStyle>
            <a:lvl1pPr marL="342794" indent="-342794" algn="l" defTabSz="914105" rtl="0" eaLnBrk="1" latinLnBrk="0" hangingPunct="1">
              <a:spcBef>
                <a:spcPts val="0"/>
              </a:spcBef>
              <a:spcAft>
                <a:spcPts val="1200"/>
              </a:spcAft>
              <a:buFont typeface="Arial" panose="020B0604020202020204" pitchFamily="34" charset="0"/>
              <a:buChar char="•"/>
              <a:defRPr sz="2000" kern="1200">
                <a:solidFill>
                  <a:schemeClr val="tx1"/>
                </a:solidFill>
                <a:latin typeface="Arial"/>
                <a:ea typeface="+mn-ea"/>
                <a:cs typeface="+mn-cs"/>
              </a:defRPr>
            </a:lvl1pPr>
            <a:lvl2pPr marL="742708" indent="-285664" algn="l" defTabSz="914105" rtl="0" eaLnBrk="1" latinLnBrk="0" hangingPunct="1">
              <a:spcBef>
                <a:spcPts val="0"/>
              </a:spcBef>
              <a:spcAft>
                <a:spcPts val="1200"/>
              </a:spcAft>
              <a:buFont typeface="Arial" panose="020B0604020202020204" pitchFamily="34" charset="0"/>
              <a:buChar char="–"/>
              <a:defRPr sz="1800" kern="1200">
                <a:solidFill>
                  <a:schemeClr val="tx1"/>
                </a:solidFill>
                <a:latin typeface="Arial"/>
                <a:ea typeface="+mn-ea"/>
                <a:cs typeface="+mn-cs"/>
              </a:defRPr>
            </a:lvl2pPr>
            <a:lvl3pPr marL="1142634" indent="-228530" algn="l" defTabSz="914105" rtl="0" eaLnBrk="1" latinLnBrk="0" hangingPunct="1">
              <a:spcBef>
                <a:spcPts val="0"/>
              </a:spcBef>
              <a:spcAft>
                <a:spcPts val="1200"/>
              </a:spcAft>
              <a:buFont typeface="Arial" panose="020B0604020202020204" pitchFamily="34" charset="0"/>
              <a:buChar char="•"/>
              <a:defRPr sz="1600" kern="1200">
                <a:solidFill>
                  <a:schemeClr val="tx1"/>
                </a:solidFill>
                <a:latin typeface="Arial"/>
                <a:ea typeface="+mn-ea"/>
                <a:cs typeface="+mn-cs"/>
              </a:defRPr>
            </a:lvl3pPr>
            <a:lvl4pPr marL="1599680"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4pPr>
            <a:lvl5pPr marL="2056727"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5pPr>
            <a:lvl6pPr marL="2513785"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838"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89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5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300" dirty="0">
                <a:latin typeface="Bierstadt" panose="020B0004020202020204" pitchFamily="34" charset="0"/>
              </a:rPr>
              <a:t>Membership of the Decarbonization Leaders Network brings the opportunity to meet with peers and cross-sector allies from across the energy-intensive sectors. By learning with your peers, including sharing your own successes, creating a network that can jointly progress – speeding up decisions and making robust choices that will accelerate decarbonization. </a:t>
            </a:r>
            <a:r>
              <a:rPr lang="en-GB" sz="1300" b="1" dirty="0">
                <a:latin typeface="Bierstadt" panose="020B0004020202020204" pitchFamily="34" charset="0"/>
                <a:hlinkClick r:id="rId2">
                  <a:extLst>
                    <a:ext uri="{A12FA001-AC4F-418D-AE19-62706E023703}">
                      <ahyp:hlinkClr xmlns:ahyp="http://schemas.microsoft.com/office/drawing/2018/hyperlinkcolor" val="tx"/>
                    </a:ext>
                  </a:extLst>
                </a:hlinkClick>
              </a:rPr>
              <a:t>Find out more &gt;&gt;</a:t>
            </a:r>
            <a:endParaRPr lang="en-GB" sz="1300" b="1" dirty="0">
              <a:latin typeface="Bierstadt" panose="020B0004020202020204" pitchFamily="34" charset="0"/>
            </a:endParaRPr>
          </a:p>
        </p:txBody>
      </p:sp>
      <p:sp>
        <p:nvSpPr>
          <p:cNvPr id="11" name="Content Placeholder 1">
            <a:extLst>
              <a:ext uri="{FF2B5EF4-FFF2-40B4-BE49-F238E27FC236}">
                <a16:creationId xmlns:a16="http://schemas.microsoft.com/office/drawing/2014/main" id="{D709783F-4E35-E8F0-D0ED-DC47D7B188EA}"/>
              </a:ext>
            </a:extLst>
          </p:cNvPr>
          <p:cNvSpPr txBox="1">
            <a:spLocks/>
          </p:cNvSpPr>
          <p:nvPr/>
        </p:nvSpPr>
        <p:spPr>
          <a:xfrm>
            <a:off x="3487796" y="4810101"/>
            <a:ext cx="5292409" cy="943692"/>
          </a:xfrm>
          <a:prstGeom prst="rect">
            <a:avLst/>
          </a:prstGeom>
        </p:spPr>
        <p:txBody>
          <a:bodyPr vert="horz" lIns="91416" tIns="45718" rIns="91416" bIns="45718" rtlCol="0">
            <a:noAutofit/>
          </a:bodyPr>
          <a:lstStyle>
            <a:lvl1pPr marL="342794" indent="-342794" algn="l" defTabSz="914105" rtl="0" eaLnBrk="1" latinLnBrk="0" hangingPunct="1">
              <a:spcBef>
                <a:spcPts val="0"/>
              </a:spcBef>
              <a:spcAft>
                <a:spcPts val="1200"/>
              </a:spcAft>
              <a:buFont typeface="Arial" panose="020B0604020202020204" pitchFamily="34" charset="0"/>
              <a:buChar char="•"/>
              <a:defRPr sz="2000" kern="1200">
                <a:solidFill>
                  <a:schemeClr val="tx1"/>
                </a:solidFill>
                <a:latin typeface="Arial"/>
                <a:ea typeface="+mn-ea"/>
                <a:cs typeface="+mn-cs"/>
              </a:defRPr>
            </a:lvl1pPr>
            <a:lvl2pPr marL="742708" indent="-285664" algn="l" defTabSz="914105" rtl="0" eaLnBrk="1" latinLnBrk="0" hangingPunct="1">
              <a:spcBef>
                <a:spcPts val="0"/>
              </a:spcBef>
              <a:spcAft>
                <a:spcPts val="1200"/>
              </a:spcAft>
              <a:buFont typeface="Arial" panose="020B0604020202020204" pitchFamily="34" charset="0"/>
              <a:buChar char="–"/>
              <a:defRPr sz="1800" kern="1200">
                <a:solidFill>
                  <a:schemeClr val="tx1"/>
                </a:solidFill>
                <a:latin typeface="Arial"/>
                <a:ea typeface="+mn-ea"/>
                <a:cs typeface="+mn-cs"/>
              </a:defRPr>
            </a:lvl2pPr>
            <a:lvl3pPr marL="1142634" indent="-228530" algn="l" defTabSz="914105" rtl="0" eaLnBrk="1" latinLnBrk="0" hangingPunct="1">
              <a:spcBef>
                <a:spcPts val="0"/>
              </a:spcBef>
              <a:spcAft>
                <a:spcPts val="1200"/>
              </a:spcAft>
              <a:buFont typeface="Arial" panose="020B0604020202020204" pitchFamily="34" charset="0"/>
              <a:buChar char="•"/>
              <a:defRPr sz="1600" kern="1200">
                <a:solidFill>
                  <a:schemeClr val="tx1"/>
                </a:solidFill>
                <a:latin typeface="Arial"/>
                <a:ea typeface="+mn-ea"/>
                <a:cs typeface="+mn-cs"/>
              </a:defRPr>
            </a:lvl3pPr>
            <a:lvl4pPr marL="1599680"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4pPr>
            <a:lvl5pPr marL="2056727"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5pPr>
            <a:lvl6pPr marL="2513785"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838"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89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5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300" dirty="0">
                <a:latin typeface="Bierstadt" panose="020B0004020202020204" pitchFamily="34" charset="0"/>
              </a:rPr>
              <a:t>Each event – whether digital or in-person – is constructed in consultation with the Decarbonization Leaders network and the wide community to balance your need for information and benchmarking. </a:t>
            </a:r>
            <a:r>
              <a:rPr lang="en-GB" sz="1300" b="1" dirty="0">
                <a:latin typeface="Bierstadt" panose="020B0004020202020204" pitchFamily="34" charset="0"/>
                <a:hlinkClick r:id="rId3">
                  <a:extLst>
                    <a:ext uri="{A12FA001-AC4F-418D-AE19-62706E023703}">
                      <ahyp:hlinkClr xmlns:ahyp="http://schemas.microsoft.com/office/drawing/2018/hyperlinkcolor" val="tx"/>
                    </a:ext>
                  </a:extLst>
                </a:hlinkClick>
              </a:rPr>
              <a:t>View upcoming events &gt;&gt;</a:t>
            </a:r>
            <a:endParaRPr lang="en-GB" sz="1300" b="1" dirty="0">
              <a:latin typeface="Bierstadt" panose="020B0004020202020204" pitchFamily="34" charset="0"/>
            </a:endParaRPr>
          </a:p>
        </p:txBody>
      </p:sp>
      <p:sp>
        <p:nvSpPr>
          <p:cNvPr id="13" name="Content Placeholder 1">
            <a:extLst>
              <a:ext uri="{FF2B5EF4-FFF2-40B4-BE49-F238E27FC236}">
                <a16:creationId xmlns:a16="http://schemas.microsoft.com/office/drawing/2014/main" id="{B7F82B13-588A-B10D-7EEF-6271E1B445EA}"/>
              </a:ext>
            </a:extLst>
          </p:cNvPr>
          <p:cNvSpPr txBox="1">
            <a:spLocks/>
          </p:cNvSpPr>
          <p:nvPr/>
        </p:nvSpPr>
        <p:spPr>
          <a:xfrm>
            <a:off x="3487797" y="5753793"/>
            <a:ext cx="5144926" cy="876877"/>
          </a:xfrm>
          <a:prstGeom prst="rect">
            <a:avLst/>
          </a:prstGeom>
        </p:spPr>
        <p:txBody>
          <a:bodyPr vert="horz" lIns="91416" tIns="45718" rIns="91416" bIns="45718" rtlCol="0">
            <a:normAutofit/>
          </a:bodyPr>
          <a:lstStyle>
            <a:lvl1pPr marL="342794" indent="-342794" algn="l" defTabSz="914105" rtl="0" eaLnBrk="1" latinLnBrk="0" hangingPunct="1">
              <a:spcBef>
                <a:spcPts val="0"/>
              </a:spcBef>
              <a:spcAft>
                <a:spcPts val="1200"/>
              </a:spcAft>
              <a:buFont typeface="Arial" panose="020B0604020202020204" pitchFamily="34" charset="0"/>
              <a:buChar char="•"/>
              <a:defRPr sz="2000" kern="1200">
                <a:solidFill>
                  <a:schemeClr val="tx1"/>
                </a:solidFill>
                <a:latin typeface="Arial"/>
                <a:ea typeface="+mn-ea"/>
                <a:cs typeface="+mn-cs"/>
              </a:defRPr>
            </a:lvl1pPr>
            <a:lvl2pPr marL="742708" indent="-285664" algn="l" defTabSz="914105" rtl="0" eaLnBrk="1" latinLnBrk="0" hangingPunct="1">
              <a:spcBef>
                <a:spcPts val="0"/>
              </a:spcBef>
              <a:spcAft>
                <a:spcPts val="1200"/>
              </a:spcAft>
              <a:buFont typeface="Arial" panose="020B0604020202020204" pitchFamily="34" charset="0"/>
              <a:buChar char="–"/>
              <a:defRPr sz="1800" kern="1200">
                <a:solidFill>
                  <a:schemeClr val="tx1"/>
                </a:solidFill>
                <a:latin typeface="Arial"/>
                <a:ea typeface="+mn-ea"/>
                <a:cs typeface="+mn-cs"/>
              </a:defRPr>
            </a:lvl2pPr>
            <a:lvl3pPr marL="1142634" indent="-228530" algn="l" defTabSz="914105" rtl="0" eaLnBrk="1" latinLnBrk="0" hangingPunct="1">
              <a:spcBef>
                <a:spcPts val="0"/>
              </a:spcBef>
              <a:spcAft>
                <a:spcPts val="1200"/>
              </a:spcAft>
              <a:buFont typeface="Arial" panose="020B0604020202020204" pitchFamily="34" charset="0"/>
              <a:buChar char="•"/>
              <a:defRPr sz="1600" kern="1200">
                <a:solidFill>
                  <a:schemeClr val="tx1"/>
                </a:solidFill>
                <a:latin typeface="Arial"/>
                <a:ea typeface="+mn-ea"/>
                <a:cs typeface="+mn-cs"/>
              </a:defRPr>
            </a:lvl3pPr>
            <a:lvl4pPr marL="1599680"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4pPr>
            <a:lvl5pPr marL="2056727"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5pPr>
            <a:lvl6pPr marL="2513785"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838"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89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5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300" dirty="0">
                <a:latin typeface="Bierstadt" panose="020B0004020202020204" pitchFamily="34" charset="0"/>
              </a:rPr>
              <a:t>It’s Decarb </a:t>
            </a:r>
            <a:r>
              <a:rPr lang="en-GB" sz="1300" dirty="0" err="1">
                <a:latin typeface="Bierstadt" panose="020B0004020202020204" pitchFamily="34" charset="0"/>
              </a:rPr>
              <a:t>Connect’s</a:t>
            </a:r>
            <a:r>
              <a:rPr lang="en-GB" sz="1300" dirty="0">
                <a:latin typeface="Bierstadt" panose="020B0004020202020204" pitchFamily="34" charset="0"/>
              </a:rPr>
              <a:t> mission to accelerate industrial decarbonization by bringing you regular insight, articles, interviews and podcasts from those who share our vision. </a:t>
            </a:r>
            <a:r>
              <a:rPr lang="en-GB" sz="1300" b="1" dirty="0">
                <a:latin typeface="Bierstadt" panose="020B0004020202020204" pitchFamily="34" charset="0"/>
                <a:hlinkClick r:id="rId4">
                  <a:extLst>
                    <a:ext uri="{A12FA001-AC4F-418D-AE19-62706E023703}">
                      <ahyp:hlinkClr xmlns:ahyp="http://schemas.microsoft.com/office/drawing/2018/hyperlinkcolor" val="tx"/>
                    </a:ext>
                  </a:extLst>
                </a:hlinkClick>
              </a:rPr>
              <a:t>Read more &gt;&gt;</a:t>
            </a:r>
            <a:endParaRPr lang="en-GB" sz="1300" b="1" dirty="0">
              <a:latin typeface="Bierstadt" panose="020B0004020202020204" pitchFamily="34" charset="0"/>
            </a:endParaRPr>
          </a:p>
        </p:txBody>
      </p:sp>
      <p:pic>
        <p:nvPicPr>
          <p:cNvPr id="14" name="Picture 13" descr="Logo, company name&#10;&#10;Description automatically generated">
            <a:extLst>
              <a:ext uri="{FF2B5EF4-FFF2-40B4-BE49-F238E27FC236}">
                <a16:creationId xmlns:a16="http://schemas.microsoft.com/office/drawing/2014/main" id="{572AB189-E049-289E-BEC3-622E2C719AEA}"/>
              </a:ext>
            </a:extLst>
          </p:cNvPr>
          <p:cNvPicPr>
            <a:picLocks noChangeAspect="1"/>
          </p:cNvPicPr>
          <p:nvPr/>
        </p:nvPicPr>
        <p:blipFill>
          <a:blip r:embed="rId5"/>
          <a:stretch>
            <a:fillRect/>
          </a:stretch>
        </p:blipFill>
        <p:spPr>
          <a:xfrm>
            <a:off x="10737428" y="6275859"/>
            <a:ext cx="936702" cy="354811"/>
          </a:xfrm>
          <a:prstGeom prst="rect">
            <a:avLst/>
          </a:prstGeom>
        </p:spPr>
      </p:pic>
      <p:pic>
        <p:nvPicPr>
          <p:cNvPr id="17" name="Picture 16" descr="Logo&#10;&#10;Description automatically generated">
            <a:extLst>
              <a:ext uri="{FF2B5EF4-FFF2-40B4-BE49-F238E27FC236}">
                <a16:creationId xmlns:a16="http://schemas.microsoft.com/office/drawing/2014/main" id="{6FF9A0EC-5B8F-4A3D-1DE5-6D1BB3A3C02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17870" y="3394922"/>
            <a:ext cx="3085835" cy="1390016"/>
          </a:xfrm>
          <a:prstGeom prst="rect">
            <a:avLst/>
          </a:prstGeom>
        </p:spPr>
      </p:pic>
      <p:sp>
        <p:nvSpPr>
          <p:cNvPr id="18" name="Content Placeholder 1">
            <a:extLst>
              <a:ext uri="{FF2B5EF4-FFF2-40B4-BE49-F238E27FC236}">
                <a16:creationId xmlns:a16="http://schemas.microsoft.com/office/drawing/2014/main" id="{D9FB1046-2C4F-FF72-DF16-CF4E6C4728CA}"/>
              </a:ext>
            </a:extLst>
          </p:cNvPr>
          <p:cNvSpPr txBox="1">
            <a:spLocks/>
          </p:cNvSpPr>
          <p:nvPr/>
        </p:nvSpPr>
        <p:spPr>
          <a:xfrm>
            <a:off x="661400" y="4906297"/>
            <a:ext cx="3160498" cy="717755"/>
          </a:xfrm>
          <a:prstGeom prst="rect">
            <a:avLst/>
          </a:prstGeom>
        </p:spPr>
        <p:txBody>
          <a:bodyPr vert="horz" lIns="91416" tIns="45718" rIns="91416" bIns="45718" rtlCol="0">
            <a:normAutofit/>
          </a:bodyPr>
          <a:lstStyle>
            <a:lvl1pPr marL="342794" indent="-342794" algn="l" defTabSz="914105" rtl="0" eaLnBrk="1" latinLnBrk="0" hangingPunct="1">
              <a:spcBef>
                <a:spcPts val="0"/>
              </a:spcBef>
              <a:spcAft>
                <a:spcPts val="1200"/>
              </a:spcAft>
              <a:buFont typeface="Arial" panose="020B0604020202020204" pitchFamily="34" charset="0"/>
              <a:buChar char="•"/>
              <a:defRPr sz="2000" kern="1200">
                <a:solidFill>
                  <a:schemeClr val="tx1"/>
                </a:solidFill>
                <a:latin typeface="Arial"/>
                <a:ea typeface="+mn-ea"/>
                <a:cs typeface="+mn-cs"/>
              </a:defRPr>
            </a:lvl1pPr>
            <a:lvl2pPr marL="742708" indent="-285664" algn="l" defTabSz="914105" rtl="0" eaLnBrk="1" latinLnBrk="0" hangingPunct="1">
              <a:spcBef>
                <a:spcPts val="0"/>
              </a:spcBef>
              <a:spcAft>
                <a:spcPts val="1200"/>
              </a:spcAft>
              <a:buFont typeface="Arial" panose="020B0604020202020204" pitchFamily="34" charset="0"/>
              <a:buChar char="–"/>
              <a:defRPr sz="1800" kern="1200">
                <a:solidFill>
                  <a:schemeClr val="tx1"/>
                </a:solidFill>
                <a:latin typeface="Arial"/>
                <a:ea typeface="+mn-ea"/>
                <a:cs typeface="+mn-cs"/>
              </a:defRPr>
            </a:lvl2pPr>
            <a:lvl3pPr marL="1142634" indent="-228530" algn="l" defTabSz="914105" rtl="0" eaLnBrk="1" latinLnBrk="0" hangingPunct="1">
              <a:spcBef>
                <a:spcPts val="0"/>
              </a:spcBef>
              <a:spcAft>
                <a:spcPts val="1200"/>
              </a:spcAft>
              <a:buFont typeface="Arial" panose="020B0604020202020204" pitchFamily="34" charset="0"/>
              <a:buChar char="•"/>
              <a:defRPr sz="1600" kern="1200">
                <a:solidFill>
                  <a:schemeClr val="tx1"/>
                </a:solidFill>
                <a:latin typeface="Arial"/>
                <a:ea typeface="+mn-ea"/>
                <a:cs typeface="+mn-cs"/>
              </a:defRPr>
            </a:lvl3pPr>
            <a:lvl4pPr marL="1599680"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4pPr>
            <a:lvl5pPr marL="2056727"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5pPr>
            <a:lvl6pPr marL="2513785"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838"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89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5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b="1" dirty="0">
                <a:solidFill>
                  <a:srgbClr val="FAC632"/>
                </a:solidFill>
                <a:latin typeface="Bierstadt" panose="020B0004020202020204" pitchFamily="34" charset="0"/>
              </a:rPr>
              <a:t>Events, webinars </a:t>
            </a:r>
            <a:br>
              <a:rPr lang="en-GB" sz="1600" b="1" dirty="0">
                <a:solidFill>
                  <a:srgbClr val="FAC632"/>
                </a:solidFill>
                <a:latin typeface="Bierstadt" panose="020B0004020202020204" pitchFamily="34" charset="0"/>
              </a:rPr>
            </a:br>
            <a:r>
              <a:rPr lang="en-GB" sz="1600" b="1" dirty="0">
                <a:solidFill>
                  <a:srgbClr val="FAC632"/>
                </a:solidFill>
                <a:latin typeface="Bierstadt" panose="020B0004020202020204" pitchFamily="34" charset="0"/>
              </a:rPr>
              <a:t>&amp; networking</a:t>
            </a:r>
          </a:p>
        </p:txBody>
      </p:sp>
      <p:sp>
        <p:nvSpPr>
          <p:cNvPr id="19" name="Content Placeholder 1">
            <a:extLst>
              <a:ext uri="{FF2B5EF4-FFF2-40B4-BE49-F238E27FC236}">
                <a16:creationId xmlns:a16="http://schemas.microsoft.com/office/drawing/2014/main" id="{1F7DB8DB-D430-D23E-88B4-4C5B7F4D3192}"/>
              </a:ext>
            </a:extLst>
          </p:cNvPr>
          <p:cNvSpPr txBox="1">
            <a:spLocks/>
          </p:cNvSpPr>
          <p:nvPr/>
        </p:nvSpPr>
        <p:spPr>
          <a:xfrm>
            <a:off x="661400" y="5804013"/>
            <a:ext cx="2736556" cy="688378"/>
          </a:xfrm>
          <a:prstGeom prst="rect">
            <a:avLst/>
          </a:prstGeom>
        </p:spPr>
        <p:txBody>
          <a:bodyPr vert="horz" lIns="91416" tIns="45718" rIns="91416" bIns="45718" rtlCol="0">
            <a:normAutofit/>
          </a:bodyPr>
          <a:lstStyle>
            <a:lvl1pPr marL="342794" indent="-342794" algn="l" defTabSz="914105" rtl="0" eaLnBrk="1" latinLnBrk="0" hangingPunct="1">
              <a:spcBef>
                <a:spcPts val="0"/>
              </a:spcBef>
              <a:spcAft>
                <a:spcPts val="1200"/>
              </a:spcAft>
              <a:buFont typeface="Arial" panose="020B0604020202020204" pitchFamily="34" charset="0"/>
              <a:buChar char="•"/>
              <a:defRPr sz="2000" kern="1200">
                <a:solidFill>
                  <a:schemeClr val="tx1"/>
                </a:solidFill>
                <a:latin typeface="Arial"/>
                <a:ea typeface="+mn-ea"/>
                <a:cs typeface="+mn-cs"/>
              </a:defRPr>
            </a:lvl1pPr>
            <a:lvl2pPr marL="742708" indent="-285664" algn="l" defTabSz="914105" rtl="0" eaLnBrk="1" latinLnBrk="0" hangingPunct="1">
              <a:spcBef>
                <a:spcPts val="0"/>
              </a:spcBef>
              <a:spcAft>
                <a:spcPts val="1200"/>
              </a:spcAft>
              <a:buFont typeface="Arial" panose="020B0604020202020204" pitchFamily="34" charset="0"/>
              <a:buChar char="–"/>
              <a:defRPr sz="1800" kern="1200">
                <a:solidFill>
                  <a:schemeClr val="tx1"/>
                </a:solidFill>
                <a:latin typeface="Arial"/>
                <a:ea typeface="+mn-ea"/>
                <a:cs typeface="+mn-cs"/>
              </a:defRPr>
            </a:lvl2pPr>
            <a:lvl3pPr marL="1142634" indent="-228530" algn="l" defTabSz="914105" rtl="0" eaLnBrk="1" latinLnBrk="0" hangingPunct="1">
              <a:spcBef>
                <a:spcPts val="0"/>
              </a:spcBef>
              <a:spcAft>
                <a:spcPts val="1200"/>
              </a:spcAft>
              <a:buFont typeface="Arial" panose="020B0604020202020204" pitchFamily="34" charset="0"/>
              <a:buChar char="•"/>
              <a:defRPr sz="1600" kern="1200">
                <a:solidFill>
                  <a:schemeClr val="tx1"/>
                </a:solidFill>
                <a:latin typeface="Arial"/>
                <a:ea typeface="+mn-ea"/>
                <a:cs typeface="+mn-cs"/>
              </a:defRPr>
            </a:lvl3pPr>
            <a:lvl4pPr marL="1599680"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4pPr>
            <a:lvl5pPr marL="2056727"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5pPr>
            <a:lvl6pPr marL="2513785"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838"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89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5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b="1" dirty="0">
                <a:solidFill>
                  <a:srgbClr val="FAC632"/>
                </a:solidFill>
                <a:latin typeface="Bierstadt" panose="020B0004020202020204" pitchFamily="34" charset="0"/>
              </a:rPr>
              <a:t>Industry insights, reports and podcast</a:t>
            </a:r>
          </a:p>
        </p:txBody>
      </p:sp>
      <p:sp>
        <p:nvSpPr>
          <p:cNvPr id="20" name="Content Placeholder 1">
            <a:extLst>
              <a:ext uri="{FF2B5EF4-FFF2-40B4-BE49-F238E27FC236}">
                <a16:creationId xmlns:a16="http://schemas.microsoft.com/office/drawing/2014/main" id="{C8AFB077-1345-D146-9CC9-22F9B310AB9A}"/>
              </a:ext>
            </a:extLst>
          </p:cNvPr>
          <p:cNvSpPr txBox="1">
            <a:spLocks/>
          </p:cNvSpPr>
          <p:nvPr/>
        </p:nvSpPr>
        <p:spPr>
          <a:xfrm>
            <a:off x="9496399" y="5152206"/>
            <a:ext cx="2482057" cy="943692"/>
          </a:xfrm>
          <a:prstGeom prst="rect">
            <a:avLst/>
          </a:prstGeom>
        </p:spPr>
        <p:txBody>
          <a:bodyPr vert="horz" lIns="91416" tIns="45718" rIns="91416" bIns="45718" rtlCol="0">
            <a:noAutofit/>
          </a:bodyPr>
          <a:lstStyle>
            <a:lvl1pPr marL="342794" indent="-342794" algn="l" defTabSz="914105" rtl="0" eaLnBrk="1" latinLnBrk="0" hangingPunct="1">
              <a:spcBef>
                <a:spcPts val="0"/>
              </a:spcBef>
              <a:spcAft>
                <a:spcPts val="1200"/>
              </a:spcAft>
              <a:buFont typeface="Arial" panose="020B0604020202020204" pitchFamily="34" charset="0"/>
              <a:buChar char="•"/>
              <a:defRPr sz="2000" kern="1200">
                <a:solidFill>
                  <a:schemeClr val="tx1"/>
                </a:solidFill>
                <a:latin typeface="Arial"/>
                <a:ea typeface="+mn-ea"/>
                <a:cs typeface="+mn-cs"/>
              </a:defRPr>
            </a:lvl1pPr>
            <a:lvl2pPr marL="742708" indent="-285664" algn="l" defTabSz="914105" rtl="0" eaLnBrk="1" latinLnBrk="0" hangingPunct="1">
              <a:spcBef>
                <a:spcPts val="0"/>
              </a:spcBef>
              <a:spcAft>
                <a:spcPts val="1200"/>
              </a:spcAft>
              <a:buFont typeface="Arial" panose="020B0604020202020204" pitchFamily="34" charset="0"/>
              <a:buChar char="–"/>
              <a:defRPr sz="1800" kern="1200">
                <a:solidFill>
                  <a:schemeClr val="tx1"/>
                </a:solidFill>
                <a:latin typeface="Arial"/>
                <a:ea typeface="+mn-ea"/>
                <a:cs typeface="+mn-cs"/>
              </a:defRPr>
            </a:lvl2pPr>
            <a:lvl3pPr marL="1142634" indent="-228530" algn="l" defTabSz="914105" rtl="0" eaLnBrk="1" latinLnBrk="0" hangingPunct="1">
              <a:spcBef>
                <a:spcPts val="0"/>
              </a:spcBef>
              <a:spcAft>
                <a:spcPts val="1200"/>
              </a:spcAft>
              <a:buFont typeface="Arial" panose="020B0604020202020204" pitchFamily="34" charset="0"/>
              <a:buChar char="•"/>
              <a:defRPr sz="1600" kern="1200">
                <a:solidFill>
                  <a:schemeClr val="tx1"/>
                </a:solidFill>
                <a:latin typeface="Arial"/>
                <a:ea typeface="+mn-ea"/>
                <a:cs typeface="+mn-cs"/>
              </a:defRPr>
            </a:lvl3pPr>
            <a:lvl4pPr marL="1599680"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4pPr>
            <a:lvl5pPr marL="2056727" indent="-228530" algn="l" defTabSz="914105" rtl="0" eaLnBrk="1" latinLnBrk="0" hangingPunct="1">
              <a:spcBef>
                <a:spcPts val="0"/>
              </a:spcBef>
              <a:spcAft>
                <a:spcPts val="1200"/>
              </a:spcAft>
              <a:buFont typeface="Arial" panose="020B0604020202020204" pitchFamily="34" charset="0"/>
              <a:buChar char="»"/>
              <a:defRPr sz="1400" kern="1200">
                <a:solidFill>
                  <a:schemeClr val="tx1"/>
                </a:solidFill>
                <a:latin typeface="Arial"/>
                <a:ea typeface="+mn-ea"/>
                <a:cs typeface="+mn-cs"/>
              </a:defRPr>
            </a:lvl5pPr>
            <a:lvl6pPr marL="2513785"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838"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89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950" indent="-228530" algn="l" defTabSz="9141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300" b="1" dirty="0">
                <a:latin typeface="Bierstadt" panose="020B0004020202020204" pitchFamily="34" charset="0"/>
              </a:rPr>
              <a:t>Find out more by visiting: </a:t>
            </a:r>
            <a:r>
              <a:rPr lang="en-GB" sz="1300" b="1" dirty="0">
                <a:latin typeface="Bierstadt" panose="020B0004020202020204" pitchFamily="34" charset="0"/>
                <a:hlinkClick r:id="rId7">
                  <a:extLst>
                    <a:ext uri="{A12FA001-AC4F-418D-AE19-62706E023703}">
                      <ahyp:hlinkClr xmlns:ahyp="http://schemas.microsoft.com/office/drawing/2018/hyperlinkcolor" val="tx"/>
                    </a:ext>
                  </a:extLst>
                </a:hlinkClick>
              </a:rPr>
              <a:t>www.decarbconnect.com</a:t>
            </a:r>
            <a:endParaRPr lang="en-GB" sz="1300" b="1" dirty="0">
              <a:latin typeface="Bierstadt" panose="020B0004020202020204" pitchFamily="34" charset="0"/>
            </a:endParaRPr>
          </a:p>
          <a:p>
            <a:pPr marL="0" indent="0">
              <a:buNone/>
            </a:pPr>
            <a:r>
              <a:rPr lang="en-GB" sz="1300" b="1" dirty="0">
                <a:latin typeface="Bierstadt" panose="020B0004020202020204" pitchFamily="34" charset="0"/>
              </a:rPr>
              <a:t>E: </a:t>
            </a:r>
            <a:r>
              <a:rPr lang="en-GB" sz="1300" b="1" dirty="0">
                <a:latin typeface="Bierstadt" panose="020B0004020202020204" pitchFamily="34" charset="0"/>
                <a:hlinkClick r:id="rId8">
                  <a:extLst>
                    <a:ext uri="{A12FA001-AC4F-418D-AE19-62706E023703}">
                      <ahyp:hlinkClr xmlns:ahyp="http://schemas.microsoft.com/office/drawing/2018/hyperlinkcolor" val="tx"/>
                    </a:ext>
                  </a:extLst>
                </a:hlinkClick>
              </a:rPr>
              <a:t>hello@decarbconnect.com</a:t>
            </a:r>
            <a:r>
              <a:rPr lang="en-GB" sz="1300" b="1" dirty="0">
                <a:latin typeface="Bierstadt" panose="020B0004020202020204" pitchFamily="34" charset="0"/>
              </a:rPr>
              <a:t> </a:t>
            </a:r>
          </a:p>
        </p:txBody>
      </p:sp>
      <p:pic>
        <p:nvPicPr>
          <p:cNvPr id="21" name="Picture 20" descr="Logo, company name&#10;&#10;Description automatically generated">
            <a:extLst>
              <a:ext uri="{FF2B5EF4-FFF2-40B4-BE49-F238E27FC236}">
                <a16:creationId xmlns:a16="http://schemas.microsoft.com/office/drawing/2014/main" id="{024E6E10-542A-4D24-2163-02BB2C3A2B18}"/>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487109" y="3805038"/>
            <a:ext cx="2491347" cy="943692"/>
          </a:xfrm>
          <a:prstGeom prst="rect">
            <a:avLst/>
          </a:prstGeom>
        </p:spPr>
      </p:pic>
      <p:cxnSp>
        <p:nvCxnSpPr>
          <p:cNvPr id="4" name="Straight Connector 3">
            <a:extLst>
              <a:ext uri="{FF2B5EF4-FFF2-40B4-BE49-F238E27FC236}">
                <a16:creationId xmlns:a16="http://schemas.microsoft.com/office/drawing/2014/main" id="{69296441-02D7-4D5F-9855-D4AA5D7A5917}"/>
              </a:ext>
            </a:extLst>
          </p:cNvPr>
          <p:cNvCxnSpPr/>
          <p:nvPr/>
        </p:nvCxnSpPr>
        <p:spPr>
          <a:xfrm>
            <a:off x="9183333" y="1285038"/>
            <a:ext cx="0" cy="5040000"/>
          </a:xfrm>
          <a:prstGeom prst="line">
            <a:avLst/>
          </a:prstGeom>
          <a:ln/>
        </p:spPr>
        <p:style>
          <a:lnRef idx="2">
            <a:schemeClr val="dk1"/>
          </a:lnRef>
          <a:fillRef idx="0">
            <a:schemeClr val="dk1"/>
          </a:fillRef>
          <a:effectRef idx="1">
            <a:schemeClr val="dk1"/>
          </a:effectRef>
          <a:fontRef idx="minor">
            <a:schemeClr val="tx1"/>
          </a:fontRef>
        </p:style>
      </p:cxnSp>
      <p:sp>
        <p:nvSpPr>
          <p:cNvPr id="22" name="Rectangle 21">
            <a:extLst>
              <a:ext uri="{FF2B5EF4-FFF2-40B4-BE49-F238E27FC236}">
                <a16:creationId xmlns:a16="http://schemas.microsoft.com/office/drawing/2014/main" id="{BBCEEF03-EBD1-E5E9-55AA-DC8BC0BFFCEC}"/>
              </a:ext>
            </a:extLst>
          </p:cNvPr>
          <p:cNvSpPr/>
          <p:nvPr/>
        </p:nvSpPr>
        <p:spPr>
          <a:xfrm>
            <a:off x="9183333" y="1285038"/>
            <a:ext cx="2491348" cy="1015663"/>
          </a:xfrm>
          <a:prstGeom prst="rect">
            <a:avLst/>
          </a:prstGeom>
        </p:spPr>
        <p:txBody>
          <a:bodyPr wrap="square">
            <a:spAutoFit/>
          </a:bodyPr>
          <a:lstStyle/>
          <a:p>
            <a:r>
              <a:rPr lang="en-GB" sz="6000" b="1" dirty="0">
                <a:solidFill>
                  <a:srgbClr val="FAC632"/>
                </a:solidFill>
              </a:rPr>
              <a:t>“</a:t>
            </a:r>
          </a:p>
        </p:txBody>
      </p:sp>
      <p:sp>
        <p:nvSpPr>
          <p:cNvPr id="23" name="Rectangle 22">
            <a:extLst>
              <a:ext uri="{FF2B5EF4-FFF2-40B4-BE49-F238E27FC236}">
                <a16:creationId xmlns:a16="http://schemas.microsoft.com/office/drawing/2014/main" id="{66EA589D-A547-523D-A338-E4F5C0663576}"/>
              </a:ext>
            </a:extLst>
          </p:cNvPr>
          <p:cNvSpPr/>
          <p:nvPr/>
        </p:nvSpPr>
        <p:spPr>
          <a:xfrm>
            <a:off x="9704442" y="1548285"/>
            <a:ext cx="2344487" cy="1954381"/>
          </a:xfrm>
          <a:prstGeom prst="rect">
            <a:avLst/>
          </a:prstGeom>
        </p:spPr>
        <p:txBody>
          <a:bodyPr wrap="square">
            <a:spAutoFit/>
          </a:bodyPr>
          <a:lstStyle/>
          <a:p>
            <a:r>
              <a:rPr lang="en-GB" sz="1200" dirty="0">
                <a:latin typeface="Bierstadt" panose="020B0004020202020204" pitchFamily="34" charset="0"/>
              </a:rPr>
              <a:t>All of the biggest heaving emitting sectors are in this audience. People who have huge influence in their organisations to drive the change that we need see in the next decade</a:t>
            </a:r>
            <a:br>
              <a:rPr lang="en-GB" sz="1300" dirty="0">
                <a:latin typeface="Bierstadt" panose="020B0004020202020204" pitchFamily="34" charset="0"/>
              </a:rPr>
            </a:br>
            <a:br>
              <a:rPr lang="en-GB" sz="1300" dirty="0">
                <a:latin typeface="Bierstadt" panose="020B0004020202020204" pitchFamily="34" charset="0"/>
              </a:rPr>
            </a:br>
            <a:r>
              <a:rPr lang="en-GB" sz="1200" b="1" dirty="0">
                <a:latin typeface="Bierstadt" panose="020B0004020202020204" pitchFamily="34" charset="0"/>
              </a:rPr>
              <a:t>Dexter Galvin, Global Director, Corporations &amp; Supply Chains, CDP</a:t>
            </a:r>
          </a:p>
        </p:txBody>
      </p:sp>
    </p:spTree>
    <p:extLst>
      <p:ext uri="{BB962C8B-B14F-4D97-AF65-F5344CB8AC3E}">
        <p14:creationId xmlns:p14="http://schemas.microsoft.com/office/powerpoint/2010/main" val="2933671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264FAA-1DDF-4250-BEE5-5593CF2A4F8F}"/>
              </a:ext>
            </a:extLst>
          </p:cNvPr>
          <p:cNvSpPr>
            <a:spLocks noGrp="1"/>
          </p:cNvSpPr>
          <p:nvPr>
            <p:ph type="body" idx="1"/>
          </p:nvPr>
        </p:nvSpPr>
        <p:spPr>
          <a:xfrm>
            <a:off x="8313136" y="3157681"/>
            <a:ext cx="3238856" cy="2601832"/>
          </a:xfrm>
        </p:spPr>
        <p:txBody>
          <a:bodyPr>
            <a:normAutofit fontScale="77500" lnSpcReduction="20000"/>
          </a:bodyPr>
          <a:lstStyle/>
          <a:p>
            <a:pPr marL="101600" indent="0">
              <a:buNone/>
            </a:pPr>
            <a:r>
              <a:rPr lang="en-CA" b="1" dirty="0" err="1"/>
              <a:t>ClearBlue</a:t>
            </a:r>
            <a:r>
              <a:rPr lang="en-CA" b="1" dirty="0"/>
              <a:t> is an award-winning company specializing in carbon pricing advisory, market analysis, transactions, and offset development</a:t>
            </a:r>
          </a:p>
          <a:p>
            <a:pPr marL="101600" indent="0">
              <a:buNone/>
            </a:pPr>
            <a:endParaRPr lang="en-CA" b="1" dirty="0"/>
          </a:p>
          <a:p>
            <a:pPr marL="101600" indent="0">
              <a:buNone/>
            </a:pPr>
            <a:r>
              <a:rPr lang="en-US" b="1" dirty="0"/>
              <a:t>Our services work together to create comprehensive carbon markets strategies and solutions for current and prospective </a:t>
            </a:r>
          </a:p>
          <a:p>
            <a:pPr marL="101600" indent="0">
              <a:buNone/>
            </a:pPr>
            <a:r>
              <a:rPr lang="en-US" b="1" dirty="0"/>
              <a:t>ClearBlue clients</a:t>
            </a:r>
          </a:p>
          <a:p>
            <a:pPr marL="101600" indent="0">
              <a:buNone/>
            </a:pPr>
            <a:endParaRPr lang="en-US" dirty="0"/>
          </a:p>
        </p:txBody>
      </p:sp>
      <p:sp>
        <p:nvSpPr>
          <p:cNvPr id="3" name="Title 2">
            <a:extLst>
              <a:ext uri="{FF2B5EF4-FFF2-40B4-BE49-F238E27FC236}">
                <a16:creationId xmlns:a16="http://schemas.microsoft.com/office/drawing/2014/main" id="{3B1E5163-4DB9-46B1-8072-9D2F3147BBBD}"/>
              </a:ext>
            </a:extLst>
          </p:cNvPr>
          <p:cNvSpPr>
            <a:spLocks noGrp="1"/>
          </p:cNvSpPr>
          <p:nvPr>
            <p:ph type="title"/>
          </p:nvPr>
        </p:nvSpPr>
        <p:spPr/>
        <p:txBody>
          <a:bodyPr>
            <a:normAutofit fontScale="90000"/>
          </a:bodyPr>
          <a:lstStyle/>
          <a:p>
            <a:r>
              <a:rPr lang="en-US" dirty="0"/>
              <a:t>About </a:t>
            </a:r>
            <a:r>
              <a:rPr lang="en-US" dirty="0" err="1"/>
              <a:t>ClearBlue</a:t>
            </a:r>
            <a:r>
              <a:rPr lang="en-US" dirty="0"/>
              <a:t> Markets</a:t>
            </a:r>
          </a:p>
        </p:txBody>
      </p:sp>
      <p:sp>
        <p:nvSpPr>
          <p:cNvPr id="4" name="Text Placeholder 3">
            <a:extLst>
              <a:ext uri="{FF2B5EF4-FFF2-40B4-BE49-F238E27FC236}">
                <a16:creationId xmlns:a16="http://schemas.microsoft.com/office/drawing/2014/main" id="{FA315F0A-B646-4E5A-8FB0-E47211B1A40D}"/>
              </a:ext>
            </a:extLst>
          </p:cNvPr>
          <p:cNvSpPr>
            <a:spLocks noGrp="1"/>
          </p:cNvSpPr>
          <p:nvPr>
            <p:ph type="body" idx="2"/>
          </p:nvPr>
        </p:nvSpPr>
        <p:spPr>
          <a:xfrm>
            <a:off x="406401" y="1082664"/>
            <a:ext cx="7205306" cy="344487"/>
          </a:xfrm>
        </p:spPr>
        <p:txBody>
          <a:bodyPr/>
          <a:lstStyle/>
          <a:p>
            <a:r>
              <a:rPr lang="en-US" dirty="0"/>
              <a:t>How </a:t>
            </a:r>
            <a:r>
              <a:rPr lang="en-US" dirty="0" err="1"/>
              <a:t>ClearBlue’s</a:t>
            </a:r>
            <a:r>
              <a:rPr lang="en-US" dirty="0"/>
              <a:t> services work together</a:t>
            </a:r>
          </a:p>
        </p:txBody>
      </p:sp>
      <p:grpSp>
        <p:nvGrpSpPr>
          <p:cNvPr id="11" name="Group 10">
            <a:extLst>
              <a:ext uri="{FF2B5EF4-FFF2-40B4-BE49-F238E27FC236}">
                <a16:creationId xmlns:a16="http://schemas.microsoft.com/office/drawing/2014/main" id="{B02EA05E-727A-4486-BC23-76BEEFDED235}"/>
              </a:ext>
            </a:extLst>
          </p:cNvPr>
          <p:cNvGrpSpPr/>
          <p:nvPr/>
        </p:nvGrpSpPr>
        <p:grpSpPr>
          <a:xfrm>
            <a:off x="2675971" y="1818961"/>
            <a:ext cx="6840058" cy="4465320"/>
            <a:chOff x="2032000" y="719666"/>
            <a:chExt cx="8128000" cy="5418667"/>
          </a:xfrm>
        </p:grpSpPr>
        <p:graphicFrame>
          <p:nvGraphicFramePr>
            <p:cNvPr id="6" name="Diagram 5">
              <a:extLst>
                <a:ext uri="{FF2B5EF4-FFF2-40B4-BE49-F238E27FC236}">
                  <a16:creationId xmlns:a16="http://schemas.microsoft.com/office/drawing/2014/main" id="{A21829CA-96BC-411A-92D2-88C39AC1B5CE}"/>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oogle Shape;891;p11" descr="Handshake with solid fill">
              <a:extLst>
                <a:ext uri="{FF2B5EF4-FFF2-40B4-BE49-F238E27FC236}">
                  <a16:creationId xmlns:a16="http://schemas.microsoft.com/office/drawing/2014/main" id="{B686DD35-2420-4BAC-8327-ADC57BF18C6B}"/>
                </a:ext>
              </a:extLst>
            </p:cNvPr>
            <p:cNvPicPr preferRelativeResize="0"/>
            <p:nvPr/>
          </p:nvPicPr>
          <p:blipFill rotWithShape="1">
            <a:blip r:embed="rId7">
              <a:alphaModFix/>
              <a:biLevel thresh="25000"/>
            </a:blip>
            <a:srcRect/>
            <a:stretch/>
          </p:blipFill>
          <p:spPr>
            <a:xfrm>
              <a:off x="5748241" y="1648685"/>
              <a:ext cx="695518" cy="695518"/>
            </a:xfrm>
            <a:prstGeom prst="rect">
              <a:avLst/>
            </a:prstGeom>
            <a:noFill/>
            <a:ln>
              <a:noFill/>
            </a:ln>
          </p:spPr>
        </p:pic>
        <p:pic>
          <p:nvPicPr>
            <p:cNvPr id="8" name="Google Shape;893;p11" descr="Wrench with solid fill">
              <a:extLst>
                <a:ext uri="{FF2B5EF4-FFF2-40B4-BE49-F238E27FC236}">
                  <a16:creationId xmlns:a16="http://schemas.microsoft.com/office/drawing/2014/main" id="{113471BF-5296-4D32-9392-8ABCE3212938}"/>
                </a:ext>
              </a:extLst>
            </p:cNvPr>
            <p:cNvPicPr preferRelativeResize="0"/>
            <p:nvPr/>
          </p:nvPicPr>
          <p:blipFill rotWithShape="1">
            <a:blip r:embed="rId8">
              <a:alphaModFix/>
              <a:biLevel thresh="25000"/>
            </a:blip>
            <a:srcRect/>
            <a:stretch/>
          </p:blipFill>
          <p:spPr>
            <a:xfrm>
              <a:off x="4353490" y="4314259"/>
              <a:ext cx="557917" cy="557917"/>
            </a:xfrm>
            <a:prstGeom prst="rect">
              <a:avLst/>
            </a:prstGeom>
            <a:noFill/>
            <a:ln>
              <a:noFill/>
            </a:ln>
          </p:spPr>
        </p:pic>
        <p:pic>
          <p:nvPicPr>
            <p:cNvPr id="9" name="Google Shape;889;p11" descr="Bullseye with solid fill">
              <a:extLst>
                <a:ext uri="{FF2B5EF4-FFF2-40B4-BE49-F238E27FC236}">
                  <a16:creationId xmlns:a16="http://schemas.microsoft.com/office/drawing/2014/main" id="{2476ECE5-E0AB-4891-8AAE-A941D1426AC5}"/>
                </a:ext>
              </a:extLst>
            </p:cNvPr>
            <p:cNvPicPr preferRelativeResize="0"/>
            <p:nvPr/>
          </p:nvPicPr>
          <p:blipFill rotWithShape="1">
            <a:blip r:embed="rId9">
              <a:alphaModFix/>
              <a:biLevel thresh="25000"/>
            </a:blip>
            <a:srcRect/>
            <a:stretch/>
          </p:blipFill>
          <p:spPr>
            <a:xfrm>
              <a:off x="5748241" y="4566746"/>
              <a:ext cx="594359" cy="594359"/>
            </a:xfrm>
            <a:prstGeom prst="rect">
              <a:avLst/>
            </a:prstGeom>
            <a:noFill/>
            <a:ln>
              <a:noFill/>
            </a:ln>
          </p:spPr>
        </p:pic>
        <p:pic>
          <p:nvPicPr>
            <p:cNvPr id="10" name="Google Shape;890;p11" descr="Blueprint with solid fill">
              <a:extLst>
                <a:ext uri="{FF2B5EF4-FFF2-40B4-BE49-F238E27FC236}">
                  <a16:creationId xmlns:a16="http://schemas.microsoft.com/office/drawing/2014/main" id="{BAB6BFAC-32FE-4D07-B6C1-B2DC6CCE39A0}"/>
                </a:ext>
              </a:extLst>
            </p:cNvPr>
            <p:cNvPicPr preferRelativeResize="0"/>
            <p:nvPr/>
          </p:nvPicPr>
          <p:blipFill rotWithShape="1">
            <a:blip r:embed="rId10">
              <a:alphaModFix/>
              <a:biLevel thresh="25000"/>
            </a:blip>
            <a:srcRect/>
            <a:stretch/>
          </p:blipFill>
          <p:spPr>
            <a:xfrm>
              <a:off x="7179434" y="4314259"/>
              <a:ext cx="594000" cy="594000"/>
            </a:xfrm>
            <a:prstGeom prst="rect">
              <a:avLst/>
            </a:prstGeom>
            <a:noFill/>
            <a:ln>
              <a:noFill/>
            </a:ln>
          </p:spPr>
        </p:pic>
      </p:grpSp>
      <p:pic>
        <p:nvPicPr>
          <p:cNvPr id="12" name="Google Shape;892;p11" descr="Logo, company name&#10;&#10;Description automatically generated">
            <a:extLst>
              <a:ext uri="{FF2B5EF4-FFF2-40B4-BE49-F238E27FC236}">
                <a16:creationId xmlns:a16="http://schemas.microsoft.com/office/drawing/2014/main" id="{537D6CFF-9273-401F-A662-0E0738772F91}"/>
              </a:ext>
            </a:extLst>
          </p:cNvPr>
          <p:cNvPicPr preferRelativeResize="0"/>
          <p:nvPr/>
        </p:nvPicPr>
        <p:blipFill rotWithShape="1">
          <a:blip r:embed="rId11">
            <a:alphaModFix/>
          </a:blip>
          <a:srcRect/>
          <a:stretch/>
        </p:blipFill>
        <p:spPr>
          <a:xfrm>
            <a:off x="9102421" y="375079"/>
            <a:ext cx="2515340" cy="879828"/>
          </a:xfrm>
          <a:prstGeom prst="rect">
            <a:avLst/>
          </a:prstGeom>
          <a:noFill/>
          <a:ln>
            <a:noFill/>
          </a:ln>
        </p:spPr>
      </p:pic>
      <p:sp>
        <p:nvSpPr>
          <p:cNvPr id="15" name="TextBox 14">
            <a:extLst>
              <a:ext uri="{FF2B5EF4-FFF2-40B4-BE49-F238E27FC236}">
                <a16:creationId xmlns:a16="http://schemas.microsoft.com/office/drawing/2014/main" id="{44EEE39F-7CBA-485D-B206-FC39B0C678FD}"/>
              </a:ext>
            </a:extLst>
          </p:cNvPr>
          <p:cNvSpPr txBox="1"/>
          <p:nvPr/>
        </p:nvSpPr>
        <p:spPr>
          <a:xfrm>
            <a:off x="640008" y="2005337"/>
            <a:ext cx="4044360" cy="3585597"/>
          </a:xfrm>
          <a:prstGeom prst="rect">
            <a:avLst/>
          </a:prstGeom>
          <a:noFill/>
        </p:spPr>
        <p:txBody>
          <a:bodyPr wrap="square" rtlCol="0">
            <a:spAutoFit/>
          </a:bodyPr>
          <a:lstStyle/>
          <a:p>
            <a:r>
              <a:rPr lang="en-US" sz="1600" b="1" dirty="0">
                <a:solidFill>
                  <a:srgbClr val="002060"/>
                </a:solidFill>
              </a:rPr>
              <a:t>Our Expertise is in “All Things Carbon”</a:t>
            </a:r>
          </a:p>
          <a:p>
            <a:endParaRPr lang="en-US" dirty="0">
              <a:solidFill>
                <a:srgbClr val="002060"/>
              </a:solidFill>
            </a:endParaRPr>
          </a:p>
          <a:p>
            <a:pPr marL="285750" indent="-285750">
              <a:buFont typeface="Arial" panose="020B0604020202020204" pitchFamily="34" charset="0"/>
              <a:buChar char="•"/>
            </a:pPr>
            <a:r>
              <a:rPr lang="en-US" sz="1600" dirty="0">
                <a:solidFill>
                  <a:srgbClr val="002060"/>
                </a:solidFill>
              </a:rPr>
              <a:t>Advisory</a:t>
            </a:r>
          </a:p>
          <a:p>
            <a:pPr marL="285750" indent="-285750">
              <a:buFont typeface="Arial" panose="020B0604020202020204" pitchFamily="34" charset="0"/>
              <a:buChar char="•"/>
            </a:pPr>
            <a:r>
              <a:rPr lang="en-US" sz="1600" dirty="0">
                <a:solidFill>
                  <a:srgbClr val="002060"/>
                </a:solidFill>
              </a:rPr>
              <a:t>Carbon Market Compliance</a:t>
            </a:r>
          </a:p>
          <a:p>
            <a:pPr marL="285750" indent="-285750">
              <a:buFont typeface="Arial" panose="020B0604020202020204" pitchFamily="34" charset="0"/>
              <a:buChar char="•"/>
            </a:pPr>
            <a:r>
              <a:rPr lang="en-US" sz="1600" dirty="0">
                <a:solidFill>
                  <a:srgbClr val="002060"/>
                </a:solidFill>
              </a:rPr>
              <a:t>Policy and Regulations</a:t>
            </a:r>
          </a:p>
          <a:p>
            <a:pPr marL="285750" indent="-285750">
              <a:buFont typeface="Arial" panose="020B0604020202020204" pitchFamily="34" charset="0"/>
              <a:buChar char="•"/>
            </a:pPr>
            <a:r>
              <a:rPr lang="en-US" sz="1600" dirty="0">
                <a:solidFill>
                  <a:srgbClr val="002060"/>
                </a:solidFill>
              </a:rPr>
              <a:t>Offsets</a:t>
            </a:r>
          </a:p>
          <a:p>
            <a:pPr marL="285750" indent="-285750">
              <a:buFont typeface="Arial" panose="020B0604020202020204" pitchFamily="34" charset="0"/>
              <a:buChar char="•"/>
            </a:pPr>
            <a:r>
              <a:rPr lang="en-US" sz="1600" dirty="0">
                <a:solidFill>
                  <a:srgbClr val="002060"/>
                </a:solidFill>
              </a:rPr>
              <a:t>Capacity Building</a:t>
            </a:r>
          </a:p>
          <a:p>
            <a:pPr marL="285750" indent="-285750">
              <a:buFont typeface="Arial" panose="020B0604020202020204" pitchFamily="34" charset="0"/>
              <a:buChar char="•"/>
            </a:pPr>
            <a:r>
              <a:rPr lang="en-US" sz="1600" dirty="0">
                <a:solidFill>
                  <a:srgbClr val="002060"/>
                </a:solidFill>
              </a:rPr>
              <a:t>Risk Management</a:t>
            </a:r>
          </a:p>
          <a:p>
            <a:pPr marL="285750" indent="-285750">
              <a:buFont typeface="Arial" panose="020B0604020202020204" pitchFamily="34" charset="0"/>
              <a:buChar char="•"/>
            </a:pPr>
            <a:r>
              <a:rPr lang="en-US" sz="1600" dirty="0">
                <a:solidFill>
                  <a:srgbClr val="002060"/>
                </a:solidFill>
              </a:rPr>
              <a:t>Position Management &amp; Strategy</a:t>
            </a:r>
          </a:p>
          <a:p>
            <a:pPr marL="285750" indent="-285750">
              <a:buFont typeface="Arial" panose="020B0604020202020204" pitchFamily="34" charset="0"/>
              <a:buChar char="•"/>
            </a:pPr>
            <a:r>
              <a:rPr lang="en-US" sz="1600" dirty="0">
                <a:solidFill>
                  <a:srgbClr val="002060"/>
                </a:solidFill>
              </a:rPr>
              <a:t>Sales</a:t>
            </a:r>
          </a:p>
          <a:p>
            <a:pPr marL="285750" indent="-285750">
              <a:buFont typeface="Arial" panose="020B0604020202020204" pitchFamily="34" charset="0"/>
              <a:buChar char="•"/>
            </a:pPr>
            <a:r>
              <a:rPr lang="en-US" sz="1600" dirty="0">
                <a:solidFill>
                  <a:srgbClr val="002060"/>
                </a:solidFill>
              </a:rPr>
              <a:t>Origination</a:t>
            </a:r>
          </a:p>
          <a:p>
            <a:pPr marL="285750" indent="-285750">
              <a:buFont typeface="Arial" panose="020B0604020202020204" pitchFamily="34" charset="0"/>
              <a:buChar char="•"/>
            </a:pPr>
            <a:r>
              <a:rPr lang="en-US" sz="1600" dirty="0">
                <a:solidFill>
                  <a:srgbClr val="002060"/>
                </a:solidFill>
              </a:rPr>
              <a:t>Advocacy</a:t>
            </a:r>
          </a:p>
          <a:p>
            <a:pPr marL="285750" indent="-285750">
              <a:buFont typeface="Arial" panose="020B0604020202020204" pitchFamily="34" charset="0"/>
              <a:buChar char="•"/>
            </a:pPr>
            <a:r>
              <a:rPr lang="en-US" sz="1600" dirty="0">
                <a:solidFill>
                  <a:srgbClr val="002060"/>
                </a:solidFill>
              </a:rPr>
              <a:t>Project Development</a:t>
            </a:r>
          </a:p>
          <a:p>
            <a:pPr marL="285750" indent="-285750">
              <a:buFont typeface="Arial" panose="020B0604020202020204" pitchFamily="34" charset="0"/>
              <a:buChar char="•"/>
            </a:pPr>
            <a:r>
              <a:rPr lang="en-US" sz="1600" dirty="0">
                <a:solidFill>
                  <a:srgbClr val="002060"/>
                </a:solidFill>
              </a:rPr>
              <a:t>Market Research</a:t>
            </a:r>
          </a:p>
        </p:txBody>
      </p:sp>
      <p:pic>
        <p:nvPicPr>
          <p:cNvPr id="14" name="Picture 13" descr="A picture containing graphical user interface&#10;&#10;Description automatically generated">
            <a:extLst>
              <a:ext uri="{FF2B5EF4-FFF2-40B4-BE49-F238E27FC236}">
                <a16:creationId xmlns:a16="http://schemas.microsoft.com/office/drawing/2014/main" id="{533F6CFF-3C10-45BE-BF39-C156FC4B658C}"/>
              </a:ext>
            </a:extLst>
          </p:cNvPr>
          <p:cNvPicPr>
            <a:picLocks noChangeAspect="1"/>
          </p:cNvPicPr>
          <p:nvPr/>
        </p:nvPicPr>
        <p:blipFill rotWithShape="1">
          <a:blip r:embed="rId12" cstate="screen">
            <a:extLst>
              <a:ext uri="{28A0092B-C50C-407E-A947-70E740481C1C}">
                <a14:useLocalDpi xmlns:a14="http://schemas.microsoft.com/office/drawing/2010/main" val="0"/>
              </a:ext>
            </a:extLst>
          </a:blip>
          <a:srcRect/>
          <a:stretch/>
        </p:blipFill>
        <p:spPr>
          <a:xfrm>
            <a:off x="9007735" y="1465189"/>
            <a:ext cx="2304529" cy="1560296"/>
          </a:xfrm>
          <a:prstGeom prst="rect">
            <a:avLst/>
          </a:prstGeom>
        </p:spPr>
      </p:pic>
    </p:spTree>
    <p:extLst>
      <p:ext uri="{BB962C8B-B14F-4D97-AF65-F5344CB8AC3E}">
        <p14:creationId xmlns:p14="http://schemas.microsoft.com/office/powerpoint/2010/main" val="3857065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70" y="978409"/>
            <a:ext cx="7444101" cy="911352"/>
          </a:xfrm>
        </p:spPr>
        <p:txBody>
          <a:bodyPr>
            <a:normAutofit fontScale="90000"/>
          </a:bodyPr>
          <a:lstStyle/>
          <a:p>
            <a:pPr lvl="0"/>
            <a:r>
              <a:rPr lang="en-US" dirty="0">
                <a:latin typeface="Helvetica Neue" panose="02000503000000020004" pitchFamily="2" charset="0"/>
                <a:ea typeface="Helvetica Neue" panose="02000503000000020004" pitchFamily="2" charset="0"/>
                <a:cs typeface="Helvetica Neue" panose="02000503000000020004" pitchFamily="2" charset="0"/>
              </a:rPr>
              <a:t>Our Mission</a:t>
            </a:r>
          </a:p>
        </p:txBody>
      </p:sp>
      <p:sp>
        <p:nvSpPr>
          <p:cNvPr id="8" name="TextBox 7">
            <a:extLst>
              <a:ext uri="{FF2B5EF4-FFF2-40B4-BE49-F238E27FC236}">
                <a16:creationId xmlns:a16="http://schemas.microsoft.com/office/drawing/2014/main" id="{325CC845-7EE7-B53D-E27C-D5B8D4E2982F}"/>
              </a:ext>
            </a:extLst>
          </p:cNvPr>
          <p:cNvSpPr txBox="1"/>
          <p:nvPr/>
        </p:nvSpPr>
        <p:spPr>
          <a:xfrm>
            <a:off x="517870" y="2264812"/>
            <a:ext cx="11064530" cy="3108543"/>
          </a:xfrm>
          <a:prstGeom prst="rect">
            <a:avLst/>
          </a:prstGeom>
          <a:noFill/>
        </p:spPr>
        <p:txBody>
          <a:bodyPr wrap="square">
            <a:spAutoFit/>
          </a:bodyPr>
          <a:lstStyle/>
          <a:p>
            <a:pPr marL="0" indent="0" algn="l" fontAlgn="base">
              <a:buNone/>
            </a:pPr>
            <a:r>
              <a:rPr lang="en-GB" sz="2000" b="0" i="0" dirty="0">
                <a:solidFill>
                  <a:srgbClr val="000000"/>
                </a:solidFill>
                <a:effectLst/>
                <a:latin typeface="Objektiv Mk2" panose="020B0502020204020203"/>
                <a:cs typeface="Arial" panose="020B0604020202020204" pitchFamily="34" charset="0"/>
              </a:rPr>
              <a:t>Decarb Connect supports decarbonization leaders in the most energy-intensive sectors – those with complex challenges to solve. Our global platform combines a unique membership network (industry only) with an open-access summit series, reports, podcasts and more.</a:t>
            </a:r>
          </a:p>
          <a:p>
            <a:pPr marL="0" indent="0" algn="l" fontAlgn="base">
              <a:buNone/>
            </a:pPr>
            <a:endParaRPr lang="en-GB" sz="2000" b="0" i="0" dirty="0">
              <a:solidFill>
                <a:srgbClr val="000000"/>
              </a:solidFill>
              <a:effectLst/>
              <a:latin typeface="Objektiv Mk2" panose="020B0502020204020203"/>
              <a:cs typeface="Arial" panose="020B0604020202020204" pitchFamily="34" charset="0"/>
            </a:endParaRPr>
          </a:p>
          <a:p>
            <a:pPr marL="0" indent="0" algn="l" fontAlgn="base">
              <a:buNone/>
            </a:pPr>
            <a:r>
              <a:rPr lang="en-GB" sz="2000" b="0" i="0" dirty="0">
                <a:solidFill>
                  <a:srgbClr val="000000"/>
                </a:solidFill>
                <a:effectLst/>
                <a:latin typeface="Objektiv Mk2" panose="020B0502020204020203"/>
                <a:cs typeface="Arial" panose="020B0604020202020204" pitchFamily="34" charset="0"/>
              </a:rPr>
              <a:t>We broker access to hard-to-reach information and facilitate collaborations – all with the goal of accelerating decarbonisation in the hardest-to-abate sectors.</a:t>
            </a:r>
          </a:p>
          <a:p>
            <a:pPr marL="0" indent="0">
              <a:buNone/>
            </a:pPr>
            <a:endParaRPr lang="en-GB" sz="2000" dirty="0">
              <a:latin typeface="Objektiv Mk2" panose="020B0502020204020203"/>
              <a:cs typeface="Arial" panose="020B0604020202020204" pitchFamily="34" charset="0"/>
            </a:endParaRPr>
          </a:p>
          <a:p>
            <a:pPr marL="0" indent="0">
              <a:buNone/>
            </a:pPr>
            <a:r>
              <a:rPr lang="en-GB" sz="2000" b="1" dirty="0">
                <a:latin typeface="Objektiv Mk2" panose="020B0502020204020203"/>
                <a:cs typeface="Arial" panose="020B0604020202020204" pitchFamily="34" charset="0"/>
              </a:rPr>
              <a:t>Decarb Connect Europe </a:t>
            </a:r>
            <a:r>
              <a:rPr lang="en-GB" sz="2000" dirty="0">
                <a:latin typeface="Objektiv Mk2" panose="020B0502020204020203"/>
                <a:cs typeface="Arial" panose="020B0604020202020204" pitchFamily="34" charset="0"/>
              </a:rPr>
              <a:t>is part of our event series and this year, for the first time ever, took place in-person in </a:t>
            </a:r>
            <a:r>
              <a:rPr lang="en-GB" sz="2000" b="1" dirty="0">
                <a:latin typeface="Objektiv Mk2" panose="020B0502020204020203"/>
                <a:cs typeface="Arial" panose="020B0604020202020204" pitchFamily="34" charset="0"/>
              </a:rPr>
              <a:t>Amsterdam, Netherlands </a:t>
            </a:r>
            <a:r>
              <a:rPr lang="en-GB" sz="2000" dirty="0">
                <a:latin typeface="Objektiv Mk2" panose="020B0502020204020203"/>
                <a:cs typeface="Arial" panose="020B0604020202020204" pitchFamily="34" charset="0"/>
              </a:rPr>
              <a:t>from</a:t>
            </a:r>
            <a:r>
              <a:rPr lang="en-GB" sz="2000" b="1" dirty="0">
                <a:latin typeface="Objektiv Mk2" panose="020B0502020204020203"/>
                <a:cs typeface="Arial" panose="020B0604020202020204" pitchFamily="34" charset="0"/>
              </a:rPr>
              <a:t> June 21</a:t>
            </a:r>
            <a:r>
              <a:rPr lang="en-GB" sz="2000" b="1" baseline="30000" dirty="0">
                <a:latin typeface="Objektiv Mk2" panose="020B0502020204020203"/>
                <a:cs typeface="Arial" panose="020B0604020202020204" pitchFamily="34" charset="0"/>
              </a:rPr>
              <a:t>st</a:t>
            </a:r>
            <a:r>
              <a:rPr lang="en-GB" sz="2000" b="1" dirty="0">
                <a:latin typeface="Objektiv Mk2" panose="020B0502020204020203"/>
                <a:cs typeface="Arial" panose="020B0604020202020204" pitchFamily="34" charset="0"/>
              </a:rPr>
              <a:t> – 23</a:t>
            </a:r>
            <a:r>
              <a:rPr lang="en-GB" sz="2000" b="1" baseline="30000" dirty="0">
                <a:latin typeface="Objektiv Mk2" panose="020B0502020204020203"/>
                <a:cs typeface="Arial" panose="020B0604020202020204" pitchFamily="34" charset="0"/>
              </a:rPr>
              <a:t>rd</a:t>
            </a:r>
            <a:r>
              <a:rPr lang="en-GB" sz="2000" b="1" dirty="0">
                <a:latin typeface="Objektiv Mk2" panose="020B0502020204020203"/>
                <a:cs typeface="Arial" panose="020B0604020202020204" pitchFamily="34" charset="0"/>
              </a:rPr>
              <a:t>, 2022</a:t>
            </a:r>
            <a:r>
              <a:rPr lang="en-GB" sz="2000" dirty="0">
                <a:latin typeface="Objektiv Mk2" panose="020B0502020204020203"/>
                <a:cs typeface="Arial" panose="020B0604020202020204" pitchFamily="34"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Objektiv Mk2" panose="020B0502020204020203" pitchFamily="34" charset="0"/>
              <a:ea typeface="Calibri" panose="020F0502020204030204" pitchFamily="34" charset="0"/>
              <a:cs typeface="Objektiv Mk2" panose="020B0502020204020203" pitchFamily="34" charset="0"/>
            </a:endParaRPr>
          </a:p>
        </p:txBody>
      </p:sp>
      <p:sp>
        <p:nvSpPr>
          <p:cNvPr id="7" name="TextBox 6">
            <a:extLst>
              <a:ext uri="{FF2B5EF4-FFF2-40B4-BE49-F238E27FC236}">
                <a16:creationId xmlns:a16="http://schemas.microsoft.com/office/drawing/2014/main" id="{AD1F6C7E-EC01-24CC-F099-E2E2DF9B48D2}"/>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6" name="Picture 5" descr="Logo, company name&#10;&#10;Description automatically generated">
            <a:extLst>
              <a:ext uri="{FF2B5EF4-FFF2-40B4-BE49-F238E27FC236}">
                <a16:creationId xmlns:a16="http://schemas.microsoft.com/office/drawing/2014/main" id="{5244770B-DBBB-4427-67E8-29642E7329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9492" y="5586755"/>
            <a:ext cx="1813517" cy="1283110"/>
          </a:xfrm>
          <a:prstGeom prst="rect">
            <a:avLst/>
          </a:prstGeom>
        </p:spPr>
      </p:pic>
    </p:spTree>
    <p:extLst>
      <p:ext uri="{BB962C8B-B14F-4D97-AF65-F5344CB8AC3E}">
        <p14:creationId xmlns:p14="http://schemas.microsoft.com/office/powerpoint/2010/main" val="195264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70" y="978409"/>
            <a:ext cx="7947704" cy="911352"/>
          </a:xfrm>
        </p:spPr>
        <p:txBody>
          <a:bodyPr>
            <a:normAutofit/>
          </a:bodyPr>
          <a:lstStyle/>
          <a:p>
            <a:pPr lvl="0"/>
            <a:r>
              <a:rPr lang="en-US" sz="4500" dirty="0">
                <a:latin typeface="Helvetica Neue" panose="02000503000000020004" pitchFamily="2" charset="0"/>
                <a:ea typeface="Helvetica Neue" panose="02000503000000020004" pitchFamily="2" charset="0"/>
                <a:cs typeface="Helvetica Neue" panose="02000503000000020004" pitchFamily="2" charset="0"/>
              </a:rPr>
              <a:t>Carbon Neutral Partnership</a:t>
            </a:r>
          </a:p>
        </p:txBody>
      </p:sp>
      <p:sp>
        <p:nvSpPr>
          <p:cNvPr id="8" name="TextBox 7">
            <a:extLst>
              <a:ext uri="{FF2B5EF4-FFF2-40B4-BE49-F238E27FC236}">
                <a16:creationId xmlns:a16="http://schemas.microsoft.com/office/drawing/2014/main" id="{325CC845-7EE7-B53D-E27C-D5B8D4E2982F}"/>
              </a:ext>
            </a:extLst>
          </p:cNvPr>
          <p:cNvSpPr txBox="1"/>
          <p:nvPr/>
        </p:nvSpPr>
        <p:spPr>
          <a:xfrm>
            <a:off x="517870" y="2059129"/>
            <a:ext cx="7557280" cy="3970318"/>
          </a:xfrm>
          <a:prstGeom prst="rect">
            <a:avLst/>
          </a:prstGeom>
          <a:noFill/>
        </p:spPr>
        <p:txBody>
          <a:bodyPr wrap="square">
            <a:spAutoFit/>
          </a:bodyPr>
          <a:lstStyle/>
          <a:p>
            <a:pPr marL="285750" indent="-285750" fontAlgn="base">
              <a:buFont typeface="Arial" panose="020B0604020202020204" pitchFamily="34" charset="0"/>
              <a:buChar char="•"/>
            </a:pPr>
            <a:r>
              <a:rPr lang="en-US" dirty="0"/>
              <a:t>Decarb Connect – </a:t>
            </a:r>
            <a:r>
              <a:rPr lang="en-US" dirty="0">
                <a:cs typeface="Arial" panose="020B0604020202020204" pitchFamily="34" charset="0"/>
              </a:rPr>
              <a:t>brings together stakeholders in the toughest-to-abate sectors to rise to the net-zero challenge </a:t>
            </a:r>
          </a:p>
          <a:p>
            <a:pPr fontAlgn="base"/>
            <a:endParaRPr lang="en-US" dirty="0"/>
          </a:p>
          <a:p>
            <a:pPr marL="285750" indent="-285750" fontAlgn="base">
              <a:buFont typeface="Arial" panose="020B0604020202020204" pitchFamily="34" charset="0"/>
              <a:buChar char="•"/>
            </a:pPr>
            <a:r>
              <a:rPr lang="en-US" dirty="0" err="1"/>
              <a:t>ClearBlue</a:t>
            </a:r>
            <a:r>
              <a:rPr lang="en-US" dirty="0"/>
              <a:t> Markets – </a:t>
            </a:r>
            <a:r>
              <a:rPr lang="en-US" dirty="0">
                <a:cs typeface="Arial" panose="020B0604020202020204" pitchFamily="34" charset="0"/>
              </a:rPr>
              <a:t>works towards global decarbonization with companies across industries, mobilizing multiple strategies in the carbon toolkit, including participation in compliance and voluntary carbon markets</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err="1"/>
              <a:t>ClearBlue</a:t>
            </a:r>
            <a:r>
              <a:rPr lang="en-US" dirty="0"/>
              <a:t> Markets</a:t>
            </a:r>
            <a:r>
              <a:rPr lang="en-US" dirty="0">
                <a:cs typeface="Arial" panose="020B0604020202020204" pitchFamily="34" charset="0"/>
              </a:rPr>
              <a:t> has become Decarb </a:t>
            </a:r>
            <a:r>
              <a:rPr lang="en-US" dirty="0" err="1">
                <a:cs typeface="Arial" panose="020B0604020202020204" pitchFamily="34" charset="0"/>
              </a:rPr>
              <a:t>Connect’s</a:t>
            </a:r>
            <a:r>
              <a:rPr lang="en-US" dirty="0">
                <a:cs typeface="Arial" panose="020B0604020202020204" pitchFamily="34" charset="0"/>
              </a:rPr>
              <a:t> </a:t>
            </a:r>
            <a:r>
              <a:rPr lang="en-US" b="1" dirty="0">
                <a:cs typeface="Arial" panose="020B0604020202020204" pitchFamily="34" charset="0"/>
              </a:rPr>
              <a:t>Carbon Neutrality Partner </a:t>
            </a:r>
            <a:r>
              <a:rPr lang="en-US" dirty="0">
                <a:cs typeface="Arial" panose="020B0604020202020204" pitchFamily="34" charset="0"/>
              </a:rPr>
              <a:t>in our continued efforts to support and decarbonize hard-to-abate sectors</a:t>
            </a:r>
          </a:p>
          <a:p>
            <a:pPr marL="285750" indent="-285750" fontAlgn="base">
              <a:buFont typeface="Arial" panose="020B0604020202020204" pitchFamily="34" charset="0"/>
              <a:buChar char="•"/>
            </a:pPr>
            <a:endParaRPr lang="en-US" dirty="0">
              <a:cs typeface="Arial" panose="020B0604020202020204" pitchFamily="34" charset="0"/>
            </a:endParaRPr>
          </a:p>
          <a:p>
            <a:pPr marL="285750" indent="-285750" fontAlgn="base">
              <a:buFont typeface="Arial" panose="020B0604020202020204" pitchFamily="34" charset="0"/>
              <a:buChar char="•"/>
            </a:pPr>
            <a:r>
              <a:rPr lang="en-US" dirty="0">
                <a:cs typeface="Arial" panose="020B0604020202020204" pitchFamily="34" charset="0"/>
              </a:rPr>
              <a:t>In this report we shed light on the offsetting policy for </a:t>
            </a:r>
            <a:r>
              <a:rPr lang="en-US" b="1" dirty="0">
                <a:cs typeface="Arial" panose="020B0604020202020204" pitchFamily="34" charset="0"/>
              </a:rPr>
              <a:t>Decarb Connect Europe 2022</a:t>
            </a:r>
          </a:p>
        </p:txBody>
      </p:sp>
      <p:sp>
        <p:nvSpPr>
          <p:cNvPr id="12" name="TextBox 11">
            <a:extLst>
              <a:ext uri="{FF2B5EF4-FFF2-40B4-BE49-F238E27FC236}">
                <a16:creationId xmlns:a16="http://schemas.microsoft.com/office/drawing/2014/main" id="{48DC6125-53E6-9279-26A2-7513AEB4DF84}"/>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13" name="Picture 12" descr="Logo&#10;&#10;Description automatically generated">
            <a:extLst>
              <a:ext uri="{FF2B5EF4-FFF2-40B4-BE49-F238E27FC236}">
                <a16:creationId xmlns:a16="http://schemas.microsoft.com/office/drawing/2014/main" id="{AA5DF8CF-4F70-5C16-9D56-3767140D5D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0716" y="4286864"/>
            <a:ext cx="2893413" cy="1028464"/>
          </a:xfrm>
          <a:prstGeom prst="rect">
            <a:avLst/>
          </a:prstGeom>
          <a:ln>
            <a:noFill/>
          </a:ln>
        </p:spPr>
      </p:pic>
      <p:pic>
        <p:nvPicPr>
          <p:cNvPr id="4" name="Picture 3" descr="Logo, company name&#10;&#10;Description automatically generated">
            <a:extLst>
              <a:ext uri="{FF2B5EF4-FFF2-40B4-BE49-F238E27FC236}">
                <a16:creationId xmlns:a16="http://schemas.microsoft.com/office/drawing/2014/main" id="{163EF470-C6C8-ADCF-CDB6-499A02151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1922" y="2071499"/>
            <a:ext cx="2792207" cy="1057654"/>
          </a:xfrm>
          <a:prstGeom prst="rect">
            <a:avLst/>
          </a:prstGeom>
          <a:ln>
            <a:noFill/>
          </a:ln>
        </p:spPr>
      </p:pic>
      <p:pic>
        <p:nvPicPr>
          <p:cNvPr id="9" name="Picture 8" descr="Logo, company name&#10;&#10;Description automatically generated">
            <a:extLst>
              <a:ext uri="{FF2B5EF4-FFF2-40B4-BE49-F238E27FC236}">
                <a16:creationId xmlns:a16="http://schemas.microsoft.com/office/drawing/2014/main" id="{0FAE533D-4407-83B6-0D37-DFE1486478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9492" y="5586755"/>
            <a:ext cx="1813517" cy="1283110"/>
          </a:xfrm>
          <a:prstGeom prst="rect">
            <a:avLst/>
          </a:prstGeom>
        </p:spPr>
      </p:pic>
    </p:spTree>
    <p:extLst>
      <p:ext uri="{BB962C8B-B14F-4D97-AF65-F5344CB8AC3E}">
        <p14:creationId xmlns:p14="http://schemas.microsoft.com/office/powerpoint/2010/main" val="1064958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69" y="978409"/>
            <a:ext cx="8911265" cy="911352"/>
          </a:xfrm>
        </p:spPr>
        <p:txBody>
          <a:bodyPr>
            <a:normAutofit/>
          </a:bodyPr>
          <a:lstStyle/>
          <a:p>
            <a:pPr lvl="0"/>
            <a:r>
              <a:rPr lang="en-US" sz="3800" dirty="0">
                <a:latin typeface="Helvetica Neue" panose="02000503000000020004" pitchFamily="2" charset="0"/>
                <a:ea typeface="Helvetica Neue" panose="02000503000000020004" pitchFamily="2" charset="0"/>
                <a:cs typeface="Helvetica Neue" panose="02000503000000020004" pitchFamily="2" charset="0"/>
              </a:rPr>
              <a:t>Step 1: Measure Activity Emissions</a:t>
            </a:r>
          </a:p>
        </p:txBody>
      </p:sp>
      <p:sp>
        <p:nvSpPr>
          <p:cNvPr id="8" name="TextBox 7">
            <a:extLst>
              <a:ext uri="{FF2B5EF4-FFF2-40B4-BE49-F238E27FC236}">
                <a16:creationId xmlns:a16="http://schemas.microsoft.com/office/drawing/2014/main" id="{325CC845-7EE7-B53D-E27C-D5B8D4E2982F}"/>
              </a:ext>
            </a:extLst>
          </p:cNvPr>
          <p:cNvSpPr txBox="1"/>
          <p:nvPr/>
        </p:nvSpPr>
        <p:spPr>
          <a:xfrm>
            <a:off x="517869" y="1859194"/>
            <a:ext cx="11143188" cy="1015663"/>
          </a:xfrm>
          <a:prstGeom prst="rect">
            <a:avLst/>
          </a:prstGeom>
          <a:noFill/>
        </p:spPr>
        <p:txBody>
          <a:bodyPr wrap="square">
            <a:spAutoFit/>
          </a:bodyPr>
          <a:lstStyle/>
          <a:p>
            <a:pPr fontAlgn="base"/>
            <a:r>
              <a:rPr lang="en-US" sz="2000" dirty="0">
                <a:cs typeface="Arial" panose="020B0604020202020204" pitchFamily="34" charset="0"/>
              </a:rPr>
              <a:t>The first step towards offsetting carbon emissions is measuring the </a:t>
            </a:r>
            <a:r>
              <a:rPr lang="en-US" sz="2000" dirty="0" err="1">
                <a:cs typeface="Arial" panose="020B0604020202020204" pitchFamily="34" charset="0"/>
              </a:rPr>
              <a:t>tonnes</a:t>
            </a:r>
            <a:r>
              <a:rPr lang="en-US" sz="2000" dirty="0">
                <a:cs typeface="Arial" panose="020B0604020202020204" pitchFamily="34" charset="0"/>
              </a:rPr>
              <a:t> of CO</a:t>
            </a:r>
            <a:r>
              <a:rPr lang="en-US" sz="2000" baseline="-25000" dirty="0">
                <a:cs typeface="Arial" panose="020B0604020202020204" pitchFamily="34" charset="0"/>
              </a:rPr>
              <a:t>2</a:t>
            </a:r>
            <a:r>
              <a:rPr lang="en-US" sz="2000" dirty="0">
                <a:cs typeface="Arial" panose="020B0604020202020204" pitchFamily="34" charset="0"/>
              </a:rPr>
              <a:t> the conference activities emitted. For in-person events like </a:t>
            </a:r>
            <a:r>
              <a:rPr lang="en-US" sz="2000" b="1" dirty="0">
                <a:cs typeface="Arial" panose="020B0604020202020204" pitchFamily="34" charset="0"/>
              </a:rPr>
              <a:t>Decarb Connect Europe</a:t>
            </a:r>
            <a:r>
              <a:rPr lang="en-US" sz="2000" dirty="0">
                <a:cs typeface="Arial" panose="020B0604020202020204" pitchFamily="34" charset="0"/>
              </a:rPr>
              <a:t>, this depends on factors such as attendee travel, waste and venue energy consumption.</a:t>
            </a:r>
          </a:p>
        </p:txBody>
      </p:sp>
      <p:sp>
        <p:nvSpPr>
          <p:cNvPr id="12" name="TextBox 11">
            <a:extLst>
              <a:ext uri="{FF2B5EF4-FFF2-40B4-BE49-F238E27FC236}">
                <a16:creationId xmlns:a16="http://schemas.microsoft.com/office/drawing/2014/main" id="{48DC6125-53E6-9279-26A2-7513AEB4DF84}"/>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14" name="Graphic 13" descr="Route (Two Pins With A Path) with solid fill">
            <a:extLst>
              <a:ext uri="{FF2B5EF4-FFF2-40B4-BE49-F238E27FC236}">
                <a16:creationId xmlns:a16="http://schemas.microsoft.com/office/drawing/2014/main" id="{24779CE5-A255-4103-C665-FF84F42477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4620" y="3021637"/>
            <a:ext cx="914400" cy="914400"/>
          </a:xfrm>
          <a:prstGeom prst="rect">
            <a:avLst/>
          </a:prstGeom>
        </p:spPr>
      </p:pic>
      <p:pic>
        <p:nvPicPr>
          <p:cNvPr id="15" name="Graphic 14" descr="High voltage with solid fill">
            <a:extLst>
              <a:ext uri="{FF2B5EF4-FFF2-40B4-BE49-F238E27FC236}">
                <a16:creationId xmlns:a16="http://schemas.microsoft.com/office/drawing/2014/main" id="{FB23CE13-5BA1-1AB0-FD02-AC91AD8CB30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4620" y="5133538"/>
            <a:ext cx="914400" cy="914400"/>
          </a:xfrm>
          <a:prstGeom prst="rect">
            <a:avLst/>
          </a:prstGeom>
        </p:spPr>
      </p:pic>
      <p:sp>
        <p:nvSpPr>
          <p:cNvPr id="16" name="TextBox 15">
            <a:extLst>
              <a:ext uri="{FF2B5EF4-FFF2-40B4-BE49-F238E27FC236}">
                <a16:creationId xmlns:a16="http://schemas.microsoft.com/office/drawing/2014/main" id="{18EB3485-EAB3-964F-750E-4BC6771BEDAE}"/>
              </a:ext>
            </a:extLst>
          </p:cNvPr>
          <p:cNvSpPr txBox="1"/>
          <p:nvPr/>
        </p:nvSpPr>
        <p:spPr>
          <a:xfrm>
            <a:off x="2782528" y="3105834"/>
            <a:ext cx="7757652" cy="646331"/>
          </a:xfrm>
          <a:prstGeom prst="rect">
            <a:avLst/>
          </a:prstGeom>
          <a:noFill/>
        </p:spPr>
        <p:txBody>
          <a:bodyPr wrap="square" rtlCol="0">
            <a:spAutoFit/>
          </a:bodyPr>
          <a:lstStyle/>
          <a:p>
            <a:r>
              <a:rPr lang="en-GB" b="1" dirty="0">
                <a:solidFill>
                  <a:srgbClr val="E84F13"/>
                </a:solidFill>
              </a:rPr>
              <a:t>Travel</a:t>
            </a:r>
            <a:r>
              <a:rPr lang="en-GB" dirty="0"/>
              <a:t> – These </a:t>
            </a:r>
            <a:r>
              <a:rPr lang="en-US" sz="1800" dirty="0">
                <a:cs typeface="Arial" panose="020B0604020202020204" pitchFamily="34" charset="0"/>
              </a:rPr>
              <a:t>emissions are determined by noting where attendees have travelled in from and modes of transport used</a:t>
            </a:r>
            <a:endParaRPr lang="en-GB" dirty="0"/>
          </a:p>
        </p:txBody>
      </p:sp>
      <p:sp>
        <p:nvSpPr>
          <p:cNvPr id="17" name="TextBox 16">
            <a:extLst>
              <a:ext uri="{FF2B5EF4-FFF2-40B4-BE49-F238E27FC236}">
                <a16:creationId xmlns:a16="http://schemas.microsoft.com/office/drawing/2014/main" id="{1D0211A1-7349-2950-D83E-F38E4AB7851B}"/>
              </a:ext>
            </a:extLst>
          </p:cNvPr>
          <p:cNvSpPr txBox="1"/>
          <p:nvPr/>
        </p:nvSpPr>
        <p:spPr>
          <a:xfrm>
            <a:off x="2782528" y="5263589"/>
            <a:ext cx="7364362" cy="646331"/>
          </a:xfrm>
          <a:prstGeom prst="rect">
            <a:avLst/>
          </a:prstGeom>
          <a:noFill/>
        </p:spPr>
        <p:txBody>
          <a:bodyPr wrap="square" rtlCol="0">
            <a:spAutoFit/>
          </a:bodyPr>
          <a:lstStyle/>
          <a:p>
            <a:r>
              <a:rPr lang="en-GB" b="1" dirty="0">
                <a:solidFill>
                  <a:srgbClr val="E84F13"/>
                </a:solidFill>
              </a:rPr>
              <a:t>Energy</a:t>
            </a:r>
            <a:r>
              <a:rPr lang="en-GB" dirty="0"/>
              <a:t> – These </a:t>
            </a:r>
            <a:r>
              <a:rPr lang="en-US" sz="1800" dirty="0">
                <a:cs typeface="Arial" panose="020B0604020202020204" pitchFamily="34" charset="0"/>
              </a:rPr>
              <a:t>emissions are calculated based on the size of the venue and the activities conducted  </a:t>
            </a:r>
            <a:endParaRPr lang="en-GB" dirty="0"/>
          </a:p>
        </p:txBody>
      </p:sp>
      <p:pic>
        <p:nvPicPr>
          <p:cNvPr id="10" name="Picture 9" descr="Logo, company name&#10;&#10;Description automatically generated">
            <a:extLst>
              <a:ext uri="{FF2B5EF4-FFF2-40B4-BE49-F238E27FC236}">
                <a16:creationId xmlns:a16="http://schemas.microsoft.com/office/drawing/2014/main" id="{4BFE0017-79F9-5FB1-896C-356B1B0244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9492" y="5586755"/>
            <a:ext cx="1813517" cy="1283110"/>
          </a:xfrm>
          <a:prstGeom prst="rect">
            <a:avLst/>
          </a:prstGeom>
        </p:spPr>
      </p:pic>
      <p:pic>
        <p:nvPicPr>
          <p:cNvPr id="4" name="Graphic 3" descr="Garbage with solid fill">
            <a:extLst>
              <a:ext uri="{FF2B5EF4-FFF2-40B4-BE49-F238E27FC236}">
                <a16:creationId xmlns:a16="http://schemas.microsoft.com/office/drawing/2014/main" id="{D3A05A8B-89E7-FCDE-C515-493158B3082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94620" y="4090574"/>
            <a:ext cx="914400" cy="914400"/>
          </a:xfrm>
          <a:prstGeom prst="rect">
            <a:avLst/>
          </a:prstGeom>
        </p:spPr>
      </p:pic>
      <p:sp>
        <p:nvSpPr>
          <p:cNvPr id="13" name="TextBox 12">
            <a:extLst>
              <a:ext uri="{FF2B5EF4-FFF2-40B4-BE49-F238E27FC236}">
                <a16:creationId xmlns:a16="http://schemas.microsoft.com/office/drawing/2014/main" id="{01BD4745-B60B-20CB-1473-0EBD6C464D31}"/>
              </a:ext>
            </a:extLst>
          </p:cNvPr>
          <p:cNvSpPr txBox="1"/>
          <p:nvPr/>
        </p:nvSpPr>
        <p:spPr>
          <a:xfrm>
            <a:off x="2782528" y="4323211"/>
            <a:ext cx="7757652" cy="369332"/>
          </a:xfrm>
          <a:prstGeom prst="rect">
            <a:avLst/>
          </a:prstGeom>
          <a:noFill/>
        </p:spPr>
        <p:txBody>
          <a:bodyPr wrap="square" rtlCol="0">
            <a:spAutoFit/>
          </a:bodyPr>
          <a:lstStyle/>
          <a:p>
            <a:r>
              <a:rPr lang="en-GB" b="1" dirty="0">
                <a:solidFill>
                  <a:srgbClr val="E84F13"/>
                </a:solidFill>
              </a:rPr>
              <a:t>Waste</a:t>
            </a:r>
            <a:r>
              <a:rPr lang="en-GB" dirty="0"/>
              <a:t> – These </a:t>
            </a:r>
            <a:r>
              <a:rPr lang="en-US" sz="1800" dirty="0">
                <a:cs typeface="Arial" panose="020B0604020202020204" pitchFamily="34" charset="0"/>
              </a:rPr>
              <a:t>emissions </a:t>
            </a:r>
            <a:r>
              <a:rPr lang="en-US" dirty="0">
                <a:cs typeface="Arial" panose="020B0604020202020204" pitchFamily="34" charset="0"/>
              </a:rPr>
              <a:t>depend on the materials and food thrown away</a:t>
            </a:r>
            <a:endParaRPr lang="en-GB" dirty="0"/>
          </a:p>
        </p:txBody>
      </p:sp>
    </p:spTree>
    <p:extLst>
      <p:ext uri="{BB962C8B-B14F-4D97-AF65-F5344CB8AC3E}">
        <p14:creationId xmlns:p14="http://schemas.microsoft.com/office/powerpoint/2010/main" val="4005950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68" y="978409"/>
            <a:ext cx="9491371" cy="911352"/>
          </a:xfrm>
        </p:spPr>
        <p:txBody>
          <a:bodyPr>
            <a:normAutofit/>
          </a:bodyPr>
          <a:lstStyle/>
          <a:p>
            <a:pPr lvl="0"/>
            <a:r>
              <a:rPr lang="en-US" sz="3800" dirty="0">
                <a:latin typeface="Helvetica Neue" panose="02000503000000020004" pitchFamily="2" charset="0"/>
                <a:ea typeface="Helvetica Neue" panose="02000503000000020004" pitchFamily="2" charset="0"/>
                <a:cs typeface="Helvetica Neue" panose="02000503000000020004" pitchFamily="2" charset="0"/>
              </a:rPr>
              <a:t>Step 2: Calculate Footprint</a:t>
            </a:r>
          </a:p>
        </p:txBody>
      </p:sp>
      <p:sp>
        <p:nvSpPr>
          <p:cNvPr id="8" name="TextBox 7">
            <a:extLst>
              <a:ext uri="{FF2B5EF4-FFF2-40B4-BE49-F238E27FC236}">
                <a16:creationId xmlns:a16="http://schemas.microsoft.com/office/drawing/2014/main" id="{325CC845-7EE7-B53D-E27C-D5B8D4E2982F}"/>
              </a:ext>
            </a:extLst>
          </p:cNvPr>
          <p:cNvSpPr txBox="1"/>
          <p:nvPr/>
        </p:nvSpPr>
        <p:spPr>
          <a:xfrm>
            <a:off x="517868" y="1831306"/>
            <a:ext cx="11143188" cy="1015663"/>
          </a:xfrm>
          <a:prstGeom prst="rect">
            <a:avLst/>
          </a:prstGeom>
          <a:noFill/>
        </p:spPr>
        <p:txBody>
          <a:bodyPr wrap="square">
            <a:spAutoFit/>
          </a:bodyPr>
          <a:lstStyle/>
          <a:p>
            <a:pPr fontAlgn="base"/>
            <a:r>
              <a:rPr lang="en-US" sz="2000" dirty="0">
                <a:cs typeface="Arial" panose="020B0604020202020204" pitchFamily="34" charset="0"/>
              </a:rPr>
              <a:t>Once the emissions for each activity have been established, we can calculate the overall footprint of the conference. </a:t>
            </a:r>
            <a:r>
              <a:rPr lang="en-US" sz="2000" dirty="0" err="1">
                <a:cs typeface="Arial" panose="020B0604020202020204" pitchFamily="34" charset="0"/>
              </a:rPr>
              <a:t>ClearBlue</a:t>
            </a:r>
            <a:r>
              <a:rPr lang="en-US" sz="2000" dirty="0">
                <a:cs typeface="Arial" panose="020B0604020202020204" pitchFamily="34" charset="0"/>
              </a:rPr>
              <a:t> Markets determined </a:t>
            </a:r>
            <a:r>
              <a:rPr lang="en-US" sz="2000" b="1" dirty="0">
                <a:cs typeface="Arial" panose="020B0604020202020204" pitchFamily="34" charset="0"/>
              </a:rPr>
              <a:t>Decarb Connect Europe </a:t>
            </a:r>
            <a:r>
              <a:rPr lang="en-US" sz="2000" dirty="0">
                <a:cs typeface="Arial" panose="020B0604020202020204" pitchFamily="34" charset="0"/>
              </a:rPr>
              <a:t>to require </a:t>
            </a:r>
            <a:r>
              <a:rPr lang="en-CA" sz="2000" dirty="0">
                <a:cs typeface="Arial" panose="020B0604020202020204" pitchFamily="34" charset="0"/>
              </a:rPr>
              <a:t>0.27 tonnes of CO</a:t>
            </a:r>
            <a:r>
              <a:rPr lang="en-CA" sz="2000" baseline="-25000" dirty="0">
                <a:cs typeface="Arial" panose="020B0604020202020204" pitchFamily="34" charset="0"/>
              </a:rPr>
              <a:t>2</a:t>
            </a:r>
            <a:r>
              <a:rPr lang="en-CA" sz="2000" dirty="0">
                <a:cs typeface="Arial" panose="020B0604020202020204" pitchFamily="34" charset="0"/>
              </a:rPr>
              <a:t> per participant. Overall, the event produced </a:t>
            </a:r>
            <a:r>
              <a:rPr lang="en-CA" sz="2000" b="1" dirty="0">
                <a:cs typeface="Arial" panose="020B0604020202020204" pitchFamily="34" charset="0"/>
              </a:rPr>
              <a:t>52.70 </a:t>
            </a:r>
            <a:r>
              <a:rPr lang="en-US" sz="2000" b="1" dirty="0" err="1">
                <a:cs typeface="Arial" panose="020B0604020202020204" pitchFamily="34" charset="0"/>
              </a:rPr>
              <a:t>tonnes</a:t>
            </a:r>
            <a:r>
              <a:rPr lang="en-US" sz="2000" b="1" dirty="0">
                <a:cs typeface="Arial" panose="020B0604020202020204" pitchFamily="34" charset="0"/>
              </a:rPr>
              <a:t> of CO</a:t>
            </a:r>
            <a:r>
              <a:rPr lang="en-US" sz="2000" b="1" baseline="-25000" dirty="0">
                <a:cs typeface="Arial" panose="020B0604020202020204" pitchFamily="34" charset="0"/>
              </a:rPr>
              <a:t>2</a:t>
            </a:r>
            <a:r>
              <a:rPr lang="en-CA" sz="2000" dirty="0">
                <a:cs typeface="Arial" panose="020B0604020202020204" pitchFamily="34" charset="0"/>
              </a:rPr>
              <a:t>. </a:t>
            </a:r>
            <a:endParaRPr lang="en-US" sz="2000" dirty="0">
              <a:cs typeface="Arial" panose="020B0604020202020204" pitchFamily="34" charset="0"/>
            </a:endParaRPr>
          </a:p>
        </p:txBody>
      </p:sp>
      <p:sp>
        <p:nvSpPr>
          <p:cNvPr id="12" name="TextBox 11">
            <a:extLst>
              <a:ext uri="{FF2B5EF4-FFF2-40B4-BE49-F238E27FC236}">
                <a16:creationId xmlns:a16="http://schemas.microsoft.com/office/drawing/2014/main" id="{48DC6125-53E6-9279-26A2-7513AEB4DF84}"/>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14" name="Graphic 13" descr="Route (Two Pins With A Path) with solid fill">
            <a:extLst>
              <a:ext uri="{FF2B5EF4-FFF2-40B4-BE49-F238E27FC236}">
                <a16:creationId xmlns:a16="http://schemas.microsoft.com/office/drawing/2014/main" id="{24779CE5-A255-4103-C665-FF84F42477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4620" y="3004599"/>
            <a:ext cx="914400" cy="914400"/>
          </a:xfrm>
          <a:prstGeom prst="rect">
            <a:avLst/>
          </a:prstGeom>
        </p:spPr>
      </p:pic>
      <p:pic>
        <p:nvPicPr>
          <p:cNvPr id="15" name="Graphic 14" descr="High voltage with solid fill">
            <a:extLst>
              <a:ext uri="{FF2B5EF4-FFF2-40B4-BE49-F238E27FC236}">
                <a16:creationId xmlns:a16="http://schemas.microsoft.com/office/drawing/2014/main" id="{FB23CE13-5BA1-1AB0-FD02-AC91AD8CB30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4620" y="5236900"/>
            <a:ext cx="914400" cy="914400"/>
          </a:xfrm>
          <a:prstGeom prst="rect">
            <a:avLst/>
          </a:prstGeom>
        </p:spPr>
      </p:pic>
      <p:sp>
        <p:nvSpPr>
          <p:cNvPr id="10" name="TextBox 9">
            <a:extLst>
              <a:ext uri="{FF2B5EF4-FFF2-40B4-BE49-F238E27FC236}">
                <a16:creationId xmlns:a16="http://schemas.microsoft.com/office/drawing/2014/main" id="{380C2821-5FBD-A174-BF46-36E486701089}"/>
              </a:ext>
            </a:extLst>
          </p:cNvPr>
          <p:cNvSpPr txBox="1"/>
          <p:nvPr/>
        </p:nvSpPr>
        <p:spPr>
          <a:xfrm>
            <a:off x="2782528" y="3040410"/>
            <a:ext cx="7757652" cy="923330"/>
          </a:xfrm>
          <a:prstGeom prst="rect">
            <a:avLst/>
          </a:prstGeom>
          <a:noFill/>
        </p:spPr>
        <p:txBody>
          <a:bodyPr wrap="square" rtlCol="0">
            <a:spAutoFit/>
          </a:bodyPr>
          <a:lstStyle/>
          <a:p>
            <a:r>
              <a:rPr lang="en-GB" b="1" dirty="0">
                <a:solidFill>
                  <a:srgbClr val="E84F13"/>
                </a:solidFill>
              </a:rPr>
              <a:t>Travel</a:t>
            </a:r>
            <a:r>
              <a:rPr lang="en-GB" dirty="0"/>
              <a:t> – Emissions factors for bike, car, train and airplane were applied to determine how much </a:t>
            </a:r>
            <a:r>
              <a:rPr lang="en-US" sz="1800" dirty="0">
                <a:cs typeface="Arial" panose="020B0604020202020204" pitchFamily="34" charset="0"/>
              </a:rPr>
              <a:t>CO</a:t>
            </a:r>
            <a:r>
              <a:rPr lang="en-US" sz="1800" baseline="-25000" dirty="0">
                <a:cs typeface="Arial" panose="020B0604020202020204" pitchFamily="34" charset="0"/>
              </a:rPr>
              <a:t>2 </a:t>
            </a:r>
            <a:r>
              <a:rPr lang="en-US" sz="1800" dirty="0">
                <a:cs typeface="Arial" panose="020B0604020202020204" pitchFamily="34" charset="0"/>
              </a:rPr>
              <a:t>each attendee produced during travel. These were then added together to establish the overall emissions for attendee travel</a:t>
            </a:r>
            <a:endParaRPr lang="en-GB" dirty="0"/>
          </a:p>
        </p:txBody>
      </p:sp>
      <p:sp>
        <p:nvSpPr>
          <p:cNvPr id="11" name="TextBox 10">
            <a:extLst>
              <a:ext uri="{FF2B5EF4-FFF2-40B4-BE49-F238E27FC236}">
                <a16:creationId xmlns:a16="http://schemas.microsoft.com/office/drawing/2014/main" id="{539AC595-A540-A1B8-94AB-895BBB5373B1}"/>
              </a:ext>
            </a:extLst>
          </p:cNvPr>
          <p:cNvSpPr txBox="1"/>
          <p:nvPr/>
        </p:nvSpPr>
        <p:spPr>
          <a:xfrm>
            <a:off x="2782528" y="5371348"/>
            <a:ext cx="7757652" cy="646331"/>
          </a:xfrm>
          <a:prstGeom prst="rect">
            <a:avLst/>
          </a:prstGeom>
          <a:noFill/>
        </p:spPr>
        <p:txBody>
          <a:bodyPr wrap="square" rtlCol="0">
            <a:spAutoFit/>
          </a:bodyPr>
          <a:lstStyle/>
          <a:p>
            <a:r>
              <a:rPr lang="en-GB" b="1" dirty="0">
                <a:solidFill>
                  <a:srgbClr val="E84F13"/>
                </a:solidFill>
              </a:rPr>
              <a:t>Energy</a:t>
            </a:r>
            <a:r>
              <a:rPr lang="en-GB" dirty="0"/>
              <a:t> – R</a:t>
            </a:r>
            <a:r>
              <a:rPr lang="en-US" sz="1800" dirty="0" err="1">
                <a:cs typeface="Arial" panose="020B0604020202020204" pitchFamily="34" charset="0"/>
              </a:rPr>
              <a:t>egional</a:t>
            </a:r>
            <a:r>
              <a:rPr lang="en-US" sz="1800" dirty="0">
                <a:cs typeface="Arial" panose="020B0604020202020204" pitchFamily="34" charset="0"/>
              </a:rPr>
              <a:t> grid factors were applied to determine the amount of CO</a:t>
            </a:r>
            <a:r>
              <a:rPr lang="en-US" sz="1800" baseline="-25000" dirty="0">
                <a:cs typeface="Arial" panose="020B0604020202020204" pitchFamily="34" charset="0"/>
              </a:rPr>
              <a:t>2</a:t>
            </a:r>
            <a:r>
              <a:rPr lang="en-US" sz="1800" dirty="0">
                <a:cs typeface="Arial" panose="020B0604020202020204" pitchFamily="34" charset="0"/>
              </a:rPr>
              <a:t> emitted to produce this energy in </a:t>
            </a:r>
            <a:r>
              <a:rPr lang="en-US" dirty="0">
                <a:cs typeface="Arial" panose="020B0604020202020204" pitchFamily="34" charset="0"/>
              </a:rPr>
              <a:t>Amsterdam</a:t>
            </a:r>
            <a:endParaRPr lang="en-GB" dirty="0"/>
          </a:p>
        </p:txBody>
      </p:sp>
      <p:pic>
        <p:nvPicPr>
          <p:cNvPr id="13" name="Picture 12" descr="Logo, company name&#10;&#10;Description automatically generated">
            <a:extLst>
              <a:ext uri="{FF2B5EF4-FFF2-40B4-BE49-F238E27FC236}">
                <a16:creationId xmlns:a16="http://schemas.microsoft.com/office/drawing/2014/main" id="{B908BD06-3050-904C-F08C-4FEE63D526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9492" y="5586755"/>
            <a:ext cx="1813517" cy="1283110"/>
          </a:xfrm>
          <a:prstGeom prst="rect">
            <a:avLst/>
          </a:prstGeom>
        </p:spPr>
      </p:pic>
      <p:pic>
        <p:nvPicPr>
          <p:cNvPr id="17" name="Graphic 16" descr="Garbage with solid fill">
            <a:extLst>
              <a:ext uri="{FF2B5EF4-FFF2-40B4-BE49-F238E27FC236}">
                <a16:creationId xmlns:a16="http://schemas.microsoft.com/office/drawing/2014/main" id="{C450D29A-00C0-96FB-D285-741B87D533D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94620" y="4120956"/>
            <a:ext cx="914400" cy="914400"/>
          </a:xfrm>
          <a:prstGeom prst="rect">
            <a:avLst/>
          </a:prstGeom>
        </p:spPr>
      </p:pic>
      <p:sp>
        <p:nvSpPr>
          <p:cNvPr id="18" name="TextBox 17">
            <a:extLst>
              <a:ext uri="{FF2B5EF4-FFF2-40B4-BE49-F238E27FC236}">
                <a16:creationId xmlns:a16="http://schemas.microsoft.com/office/drawing/2014/main" id="{9CB04610-913D-14E2-67A8-383C822A9ACF}"/>
              </a:ext>
            </a:extLst>
          </p:cNvPr>
          <p:cNvSpPr txBox="1"/>
          <p:nvPr/>
        </p:nvSpPr>
        <p:spPr>
          <a:xfrm>
            <a:off x="2782528" y="4324433"/>
            <a:ext cx="7757652" cy="646331"/>
          </a:xfrm>
          <a:prstGeom prst="rect">
            <a:avLst/>
          </a:prstGeom>
          <a:noFill/>
        </p:spPr>
        <p:txBody>
          <a:bodyPr wrap="square" rtlCol="0">
            <a:spAutoFit/>
          </a:bodyPr>
          <a:lstStyle/>
          <a:p>
            <a:r>
              <a:rPr lang="en-GB" b="1" dirty="0">
                <a:solidFill>
                  <a:srgbClr val="E84F13"/>
                </a:solidFill>
              </a:rPr>
              <a:t>Waste</a:t>
            </a:r>
            <a:r>
              <a:rPr lang="en-GB" dirty="0"/>
              <a:t> – We engaged with our supply chain to determine how much waste was produced </a:t>
            </a:r>
          </a:p>
        </p:txBody>
      </p:sp>
    </p:spTree>
    <p:extLst>
      <p:ext uri="{BB962C8B-B14F-4D97-AF65-F5344CB8AC3E}">
        <p14:creationId xmlns:p14="http://schemas.microsoft.com/office/powerpoint/2010/main" val="3323921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D0CE271-D901-FF42-823F-55BBDCAC009E}"/>
              </a:ext>
            </a:extLst>
          </p:cNvPr>
          <p:cNvPicPr>
            <a:picLocks noChangeAspect="1"/>
          </p:cNvPicPr>
          <p:nvPr/>
        </p:nvPicPr>
        <p:blipFill>
          <a:blip r:embed="rId2"/>
          <a:stretch>
            <a:fillRect/>
          </a:stretch>
        </p:blipFill>
        <p:spPr>
          <a:xfrm>
            <a:off x="6210750" y="495786"/>
            <a:ext cx="5463381" cy="5380375"/>
          </a:xfrm>
          <a:prstGeom prst="rect">
            <a:avLst/>
          </a:prstGeom>
        </p:spPr>
      </p:pic>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442062" y="808139"/>
            <a:ext cx="7444101" cy="801800"/>
          </a:xfrm>
        </p:spPr>
        <p:txBody>
          <a:bodyPr>
            <a:normAutofit/>
          </a:bodyPr>
          <a:lstStyle/>
          <a:p>
            <a:pPr lvl="0"/>
            <a:r>
              <a:rPr lang="en-US" sz="4000" dirty="0">
                <a:latin typeface="Helvetica Neue" panose="02000503000000020004" pitchFamily="2" charset="0"/>
                <a:ea typeface="Helvetica Neue" panose="02000503000000020004" pitchFamily="2" charset="0"/>
                <a:cs typeface="Helvetica Neue" panose="02000503000000020004" pitchFamily="2" charset="0"/>
              </a:rPr>
              <a:t>Step 3: Offset</a:t>
            </a:r>
          </a:p>
        </p:txBody>
      </p:sp>
      <p:sp>
        <p:nvSpPr>
          <p:cNvPr id="8" name="TextBox 7">
            <a:extLst>
              <a:ext uri="{FF2B5EF4-FFF2-40B4-BE49-F238E27FC236}">
                <a16:creationId xmlns:a16="http://schemas.microsoft.com/office/drawing/2014/main" id="{325CC845-7EE7-B53D-E27C-D5B8D4E2982F}"/>
              </a:ext>
            </a:extLst>
          </p:cNvPr>
          <p:cNvSpPr txBox="1"/>
          <p:nvPr/>
        </p:nvSpPr>
        <p:spPr>
          <a:xfrm>
            <a:off x="517869" y="1681175"/>
            <a:ext cx="5400003" cy="4216539"/>
          </a:xfrm>
          <a:prstGeom prst="rect">
            <a:avLst/>
          </a:prstGeom>
          <a:noFill/>
        </p:spPr>
        <p:txBody>
          <a:bodyPr wrap="square">
            <a:spAutoFit/>
          </a:bodyPr>
          <a:lstStyle/>
          <a:p>
            <a:pPr marL="288000" indent="-288000">
              <a:spcAft>
                <a:spcPts val="1200"/>
              </a:spcAft>
              <a:buFont typeface="Arial" panose="020B0604020202020204" pitchFamily="34" charset="0"/>
              <a:buChar char="•"/>
            </a:pPr>
            <a:r>
              <a:rPr lang="en-US" sz="1700" dirty="0">
                <a:cs typeface="Arial" panose="020B0604020202020204" pitchFamily="34" charset="0"/>
              </a:rPr>
              <a:t>Decarb Connect Europe 2022 has become </a:t>
            </a:r>
            <a:r>
              <a:rPr lang="en-US" sz="1700" b="1">
                <a:cs typeface="Arial" panose="020B0604020202020204" pitchFamily="34" charset="0"/>
              </a:rPr>
              <a:t>carbon positive </a:t>
            </a:r>
            <a:r>
              <a:rPr lang="en-US" sz="1700" dirty="0">
                <a:cs typeface="Arial" panose="020B0604020202020204" pitchFamily="34" charset="0"/>
              </a:rPr>
              <a:t>through the retirement of credits in Gold Standard Project 959 – Afforestation Project in Uruguay</a:t>
            </a:r>
            <a:endParaRPr lang="en-US" sz="1700" b="1" dirty="0">
              <a:cs typeface="Arial" panose="020B0604020202020204" pitchFamily="34" charset="0"/>
            </a:endParaRPr>
          </a:p>
          <a:p>
            <a:pPr marL="288000" indent="-288000" algn="l">
              <a:spcAft>
                <a:spcPts val="1200"/>
              </a:spcAft>
              <a:buFont typeface="Arial" panose="020B0604020202020204" pitchFamily="34" charset="0"/>
              <a:buChar char="•"/>
            </a:pPr>
            <a:r>
              <a:rPr lang="en-US" sz="1700" dirty="0" err="1">
                <a:cs typeface="Arial" panose="020B0604020202020204" pitchFamily="34" charset="0"/>
              </a:rPr>
              <a:t>ClearBlue</a:t>
            </a:r>
            <a:r>
              <a:rPr lang="en-US" sz="1700" dirty="0">
                <a:cs typeface="Arial" panose="020B0604020202020204" pitchFamily="34" charset="0"/>
              </a:rPr>
              <a:t> Markets and Decarb Connect are contributing to the </a:t>
            </a:r>
            <a:r>
              <a:rPr lang="en-GB" sz="1700" b="0" i="0" u="none" strike="noStrike" baseline="0" dirty="0">
                <a:cs typeface="Arial" panose="020B0604020202020204" pitchFamily="34" charset="0"/>
              </a:rPr>
              <a:t>construction of forest plantations</a:t>
            </a:r>
          </a:p>
          <a:p>
            <a:pPr marL="288000" indent="-288000" algn="l">
              <a:spcAft>
                <a:spcPts val="1200"/>
              </a:spcAft>
              <a:buFont typeface="Arial" panose="020B0604020202020204" pitchFamily="34" charset="0"/>
              <a:buChar char="•"/>
            </a:pPr>
            <a:r>
              <a:rPr lang="en-US" sz="1700" dirty="0">
                <a:cs typeface="Arial" panose="020B0604020202020204" pitchFamily="34" charset="0"/>
              </a:rPr>
              <a:t>The project is certified to contribute to </a:t>
            </a:r>
            <a:r>
              <a:rPr lang="en-US" sz="1700" b="1" dirty="0">
                <a:cs typeface="Arial" panose="020B0604020202020204" pitchFamily="34" charset="0"/>
              </a:rPr>
              <a:t>SDG1</a:t>
            </a:r>
            <a:r>
              <a:rPr lang="en-US" sz="1700" dirty="0">
                <a:cs typeface="Arial" panose="020B0604020202020204" pitchFamily="34" charset="0"/>
              </a:rPr>
              <a:t> (No Poverty), </a:t>
            </a:r>
            <a:r>
              <a:rPr lang="en-US" sz="1700" b="1" dirty="0">
                <a:cs typeface="Arial" panose="020B0604020202020204" pitchFamily="34" charset="0"/>
              </a:rPr>
              <a:t>SDG8</a:t>
            </a:r>
            <a:r>
              <a:rPr lang="en-US" sz="1700" dirty="0">
                <a:cs typeface="Arial" panose="020B0604020202020204" pitchFamily="34" charset="0"/>
              </a:rPr>
              <a:t> (Decent Work and Economic Growth) and </a:t>
            </a:r>
            <a:r>
              <a:rPr lang="en-US" sz="1700" b="1" dirty="0">
                <a:cs typeface="Arial" panose="020B0604020202020204" pitchFamily="34" charset="0"/>
              </a:rPr>
              <a:t>SDG15</a:t>
            </a:r>
            <a:r>
              <a:rPr lang="en-US" sz="1700" dirty="0">
                <a:cs typeface="Arial" panose="020B0604020202020204" pitchFamily="34" charset="0"/>
              </a:rPr>
              <a:t> (Life on Land). </a:t>
            </a:r>
            <a:r>
              <a:rPr lang="en-GB" sz="1700" b="0" i="0" u="none" strike="noStrike" baseline="0" dirty="0">
                <a:cs typeface="Arial" panose="020B0604020202020204" pitchFamily="34" charset="0"/>
              </a:rPr>
              <a:t>The project is expected to remove the equivalent emissions of taking 1.65 million cars off the road for 1 year</a:t>
            </a:r>
          </a:p>
          <a:p>
            <a:pPr marL="288000" indent="-288000" algn="l">
              <a:spcAft>
                <a:spcPts val="1200"/>
              </a:spcAft>
              <a:buFont typeface="Arial" panose="020B0604020202020204" pitchFamily="34" charset="0"/>
              <a:buChar char="•"/>
            </a:pPr>
            <a:r>
              <a:rPr lang="en-GB" sz="1700" dirty="0">
                <a:cs typeface="Arial" panose="020B0604020202020204" pitchFamily="34" charset="0"/>
              </a:rPr>
              <a:t>Supporting this project will help with the sequestration of CO2 from the atmosphere and provide high-value, long-lived timber </a:t>
            </a:r>
            <a:endParaRPr kumimoji="0" lang="en-GB" sz="1600" b="0" i="0" u="none" strike="noStrike" kern="1200" cap="none" spc="0" normalizeH="0" baseline="0" noProof="0" dirty="0">
              <a:ln>
                <a:noFill/>
              </a:ln>
              <a:solidFill>
                <a:srgbClr val="000000"/>
              </a:solidFill>
              <a:effectLst/>
              <a:uLnTx/>
              <a:uFillTx/>
              <a:latin typeface="Objektiv Mk2" panose="020B0502020204020203" pitchFamily="34" charset="0"/>
              <a:ea typeface="Calibri" panose="020F0502020204030204" pitchFamily="34" charset="0"/>
              <a:cs typeface="Objektiv Mk2" panose="020B0502020204020203" pitchFamily="34" charset="0"/>
            </a:endParaRPr>
          </a:p>
        </p:txBody>
      </p:sp>
      <p:sp>
        <p:nvSpPr>
          <p:cNvPr id="12" name="TextBox 11">
            <a:extLst>
              <a:ext uri="{FF2B5EF4-FFF2-40B4-BE49-F238E27FC236}">
                <a16:creationId xmlns:a16="http://schemas.microsoft.com/office/drawing/2014/main" id="{605E4572-891F-D736-46D8-358965C16556}"/>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13" name="Picture 12" descr="Logo, company name&#10;&#10;Description automatically generated">
            <a:extLst>
              <a:ext uri="{FF2B5EF4-FFF2-40B4-BE49-F238E27FC236}">
                <a16:creationId xmlns:a16="http://schemas.microsoft.com/office/drawing/2014/main" id="{A4863695-60DD-96A6-A127-AA9F57A68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1173" y="5722373"/>
            <a:ext cx="1621836" cy="1147491"/>
          </a:xfrm>
          <a:prstGeom prst="rect">
            <a:avLst/>
          </a:prstGeom>
        </p:spPr>
      </p:pic>
      <p:sp>
        <p:nvSpPr>
          <p:cNvPr id="11" name="TextBox 10">
            <a:extLst>
              <a:ext uri="{FF2B5EF4-FFF2-40B4-BE49-F238E27FC236}">
                <a16:creationId xmlns:a16="http://schemas.microsoft.com/office/drawing/2014/main" id="{E7783861-C61D-BF39-FABA-9FDF0EDFAB8A}"/>
              </a:ext>
            </a:extLst>
          </p:cNvPr>
          <p:cNvSpPr txBox="1"/>
          <p:nvPr/>
        </p:nvSpPr>
        <p:spPr>
          <a:xfrm>
            <a:off x="3048000" y="3251708"/>
            <a:ext cx="6096000" cy="369332"/>
          </a:xfrm>
          <a:prstGeom prst="rect">
            <a:avLst/>
          </a:prstGeom>
          <a:noFill/>
        </p:spPr>
        <p:txBody>
          <a:bodyPr wrap="square">
            <a:spAutoFit/>
          </a:bodyPr>
          <a:lstStyle/>
          <a:p>
            <a:endParaRPr lang="en-GB" dirty="0"/>
          </a:p>
        </p:txBody>
      </p:sp>
      <p:sp>
        <p:nvSpPr>
          <p:cNvPr id="15" name="TextBox 14">
            <a:extLst>
              <a:ext uri="{FF2B5EF4-FFF2-40B4-BE49-F238E27FC236}">
                <a16:creationId xmlns:a16="http://schemas.microsoft.com/office/drawing/2014/main" id="{E143AB9C-96B7-24B8-2356-F396C4878989}"/>
              </a:ext>
            </a:extLst>
          </p:cNvPr>
          <p:cNvSpPr txBox="1"/>
          <p:nvPr/>
        </p:nvSpPr>
        <p:spPr>
          <a:xfrm>
            <a:off x="3048000" y="3251708"/>
            <a:ext cx="6096000" cy="369332"/>
          </a:xfrm>
          <a:prstGeom prst="rect">
            <a:avLst/>
          </a:prstGeom>
          <a:noFill/>
        </p:spPr>
        <p:txBody>
          <a:bodyPr wrap="square">
            <a:spAutoFit/>
          </a:bodyPr>
          <a:lstStyle/>
          <a:p>
            <a:endParaRPr lang="en-GB" dirty="0"/>
          </a:p>
        </p:txBody>
      </p:sp>
      <p:pic>
        <p:nvPicPr>
          <p:cNvPr id="18" name="Picture 17">
            <a:extLst>
              <a:ext uri="{FF2B5EF4-FFF2-40B4-BE49-F238E27FC236}">
                <a16:creationId xmlns:a16="http://schemas.microsoft.com/office/drawing/2014/main" id="{49600BEE-E318-F9EB-7989-C02152151081}"/>
              </a:ext>
            </a:extLst>
          </p:cNvPr>
          <p:cNvPicPr>
            <a:picLocks noChangeAspect="1"/>
          </p:cNvPicPr>
          <p:nvPr/>
        </p:nvPicPr>
        <p:blipFill>
          <a:blip r:embed="rId4"/>
          <a:stretch>
            <a:fillRect/>
          </a:stretch>
        </p:blipFill>
        <p:spPr>
          <a:xfrm>
            <a:off x="9854771" y="466989"/>
            <a:ext cx="1848854" cy="1848854"/>
          </a:xfrm>
          <a:prstGeom prst="rect">
            <a:avLst/>
          </a:prstGeom>
        </p:spPr>
      </p:pic>
      <p:pic>
        <p:nvPicPr>
          <p:cNvPr id="10" name="Picture 9" descr="Icon&#10;&#10;Description automatically generated">
            <a:extLst>
              <a:ext uri="{FF2B5EF4-FFF2-40B4-BE49-F238E27FC236}">
                <a16:creationId xmlns:a16="http://schemas.microsoft.com/office/drawing/2014/main" id="{9B587FF5-DD1F-F58C-9241-3E65BD99D2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54771" y="2298716"/>
            <a:ext cx="1848854" cy="1848854"/>
          </a:xfrm>
          <a:prstGeom prst="rect">
            <a:avLst/>
          </a:prstGeom>
        </p:spPr>
      </p:pic>
      <p:pic>
        <p:nvPicPr>
          <p:cNvPr id="19" name="Picture 18">
            <a:extLst>
              <a:ext uri="{FF2B5EF4-FFF2-40B4-BE49-F238E27FC236}">
                <a16:creationId xmlns:a16="http://schemas.microsoft.com/office/drawing/2014/main" id="{676DBA01-FA80-01C5-247C-700B26298961}"/>
              </a:ext>
            </a:extLst>
          </p:cNvPr>
          <p:cNvPicPr>
            <a:picLocks noChangeAspect="1"/>
          </p:cNvPicPr>
          <p:nvPr/>
        </p:nvPicPr>
        <p:blipFill>
          <a:blip r:embed="rId6"/>
          <a:stretch>
            <a:fillRect/>
          </a:stretch>
        </p:blipFill>
        <p:spPr>
          <a:xfrm>
            <a:off x="9854772" y="4037139"/>
            <a:ext cx="1848854" cy="1848854"/>
          </a:xfrm>
          <a:prstGeom prst="rect">
            <a:avLst/>
          </a:prstGeom>
        </p:spPr>
      </p:pic>
    </p:spTree>
    <p:extLst>
      <p:ext uri="{BB962C8B-B14F-4D97-AF65-F5344CB8AC3E}">
        <p14:creationId xmlns:p14="http://schemas.microsoft.com/office/powerpoint/2010/main" val="707907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5149128-4E0A-5E9D-1CE1-10C7A24FCF93}"/>
              </a:ext>
            </a:extLst>
          </p:cNvPr>
          <p:cNvPicPr>
            <a:picLocks noChangeAspect="1"/>
          </p:cNvPicPr>
          <p:nvPr/>
        </p:nvPicPr>
        <p:blipFill>
          <a:blip r:embed="rId2"/>
          <a:stretch>
            <a:fillRect/>
          </a:stretch>
        </p:blipFill>
        <p:spPr>
          <a:xfrm>
            <a:off x="6210750" y="458704"/>
            <a:ext cx="5463381" cy="5450482"/>
          </a:xfrm>
          <a:prstGeom prst="rect">
            <a:avLst/>
          </a:prstGeom>
        </p:spPr>
      </p:pic>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70" y="948342"/>
            <a:ext cx="7444101" cy="801800"/>
          </a:xfrm>
        </p:spPr>
        <p:txBody>
          <a:bodyPr>
            <a:normAutofit/>
          </a:bodyPr>
          <a:lstStyle/>
          <a:p>
            <a:pPr lvl="0"/>
            <a:r>
              <a:rPr lang="en-US" sz="4000" dirty="0">
                <a:latin typeface="Helvetica Neue" panose="02000503000000020004" pitchFamily="2" charset="0"/>
                <a:ea typeface="Helvetica Neue" panose="02000503000000020004" pitchFamily="2" charset="0"/>
                <a:cs typeface="Helvetica Neue" panose="02000503000000020004" pitchFamily="2" charset="0"/>
              </a:rPr>
              <a:t>Step 3: Offset</a:t>
            </a:r>
          </a:p>
        </p:txBody>
      </p:sp>
      <p:sp>
        <p:nvSpPr>
          <p:cNvPr id="8" name="TextBox 7">
            <a:extLst>
              <a:ext uri="{FF2B5EF4-FFF2-40B4-BE49-F238E27FC236}">
                <a16:creationId xmlns:a16="http://schemas.microsoft.com/office/drawing/2014/main" id="{325CC845-7EE7-B53D-E27C-D5B8D4E2982F}"/>
              </a:ext>
            </a:extLst>
          </p:cNvPr>
          <p:cNvSpPr txBox="1"/>
          <p:nvPr/>
        </p:nvSpPr>
        <p:spPr>
          <a:xfrm>
            <a:off x="517870" y="2045309"/>
            <a:ext cx="5371092" cy="3693319"/>
          </a:xfrm>
          <a:prstGeom prst="rect">
            <a:avLst/>
          </a:prstGeom>
          <a:noFill/>
        </p:spPr>
        <p:txBody>
          <a:bodyPr wrap="square">
            <a:spAutoFit/>
          </a:bodyPr>
          <a:lstStyle/>
          <a:p>
            <a:pPr marL="285750" indent="-285750">
              <a:buFont typeface="Arial" panose="020B0604020202020204" pitchFamily="34" charset="0"/>
              <a:buChar char="•"/>
            </a:pPr>
            <a:r>
              <a:rPr lang="en-US" dirty="0">
                <a:cs typeface="Arial" panose="020B0604020202020204" pitchFamily="34" charset="0"/>
              </a:rPr>
              <a:t>With </a:t>
            </a:r>
            <a:r>
              <a:rPr lang="en-US" b="1" dirty="0">
                <a:cs typeface="Arial" panose="020B0604020202020204" pitchFamily="34" charset="0"/>
              </a:rPr>
              <a:t>approximately 190 participants </a:t>
            </a:r>
            <a:r>
              <a:rPr lang="en-US" dirty="0">
                <a:cs typeface="Arial" panose="020B0604020202020204" pitchFamily="34" charset="0"/>
              </a:rPr>
              <a:t>from a total of </a:t>
            </a:r>
            <a:r>
              <a:rPr lang="en-US" b="1" dirty="0">
                <a:cs typeface="Arial" panose="020B0604020202020204" pitchFamily="34" charset="0"/>
              </a:rPr>
              <a:t>21 countries</a:t>
            </a:r>
            <a:r>
              <a:rPr lang="en-US" dirty="0">
                <a:cs typeface="Arial" panose="020B0604020202020204" pitchFamily="34" charset="0"/>
              </a:rPr>
              <a:t>, the total emissions from Decarb Connect Europe 2022 is </a:t>
            </a:r>
            <a:r>
              <a:rPr lang="en-US" b="1" dirty="0">
                <a:cs typeface="Arial" panose="020B0604020202020204" pitchFamily="34" charset="0"/>
              </a:rPr>
              <a:t>52.70</a:t>
            </a:r>
            <a:r>
              <a:rPr lang="en-US" dirty="0">
                <a:cs typeface="Arial" panose="020B0604020202020204" pitchFamily="34" charset="0"/>
              </a:rPr>
              <a:t> </a:t>
            </a:r>
            <a:r>
              <a:rPr lang="en-US" b="1" dirty="0" err="1">
                <a:cs typeface="Arial" panose="020B0604020202020204" pitchFamily="34" charset="0"/>
              </a:rPr>
              <a:t>tonnes</a:t>
            </a:r>
            <a:r>
              <a:rPr lang="en-US" b="1" dirty="0">
                <a:cs typeface="Arial" panose="020B0604020202020204" pitchFamily="34" charset="0"/>
              </a:rPr>
              <a:t> of CO</a:t>
            </a:r>
            <a:r>
              <a:rPr lang="en-US" b="1" baseline="-25000" dirty="0">
                <a:cs typeface="Arial" panose="020B0604020202020204" pitchFamily="34" charset="0"/>
              </a:rPr>
              <a:t>2</a:t>
            </a:r>
            <a:r>
              <a:rPr lang="en-US" b="1" dirty="0">
                <a:cs typeface="Arial" panose="020B0604020202020204" pitchFamily="34" charset="0"/>
              </a:rPr>
              <a:t> </a:t>
            </a:r>
            <a:endParaRPr lang="en-US" dirty="0">
              <a:cs typeface="Arial" panose="020B0604020202020204" pitchFamily="34" charset="0"/>
            </a:endParaRPr>
          </a:p>
          <a:p>
            <a:pPr marL="0" indent="0">
              <a:buNone/>
            </a:pPr>
            <a:endParaRPr lang="en-US" dirty="0">
              <a:cs typeface="Arial" panose="020B0604020202020204" pitchFamily="34" charset="0"/>
            </a:endParaRPr>
          </a:p>
          <a:p>
            <a:pPr marL="285750" indent="-285750">
              <a:buFont typeface="Arial" panose="020B0604020202020204" pitchFamily="34" charset="0"/>
              <a:buChar char="•"/>
            </a:pPr>
            <a:r>
              <a:rPr lang="en-US" dirty="0">
                <a:cs typeface="Arial" panose="020B0604020202020204" pitchFamily="34" charset="0"/>
              </a:rPr>
              <a:t>In-person conferences are </a:t>
            </a:r>
            <a:r>
              <a:rPr lang="en-US" dirty="0">
                <a:cs typeface="Arial" panose="020B0604020202020204" pitchFamily="34" charset="0"/>
                <a:hlinkClick r:id="rId3"/>
              </a:rPr>
              <a:t>estimated</a:t>
            </a:r>
            <a:r>
              <a:rPr lang="en-US" dirty="0">
                <a:cs typeface="Arial" panose="020B0604020202020204" pitchFamily="34" charset="0"/>
              </a:rPr>
              <a:t> to produce 0.5 </a:t>
            </a:r>
            <a:r>
              <a:rPr lang="en-US" dirty="0" err="1">
                <a:cs typeface="Arial" panose="020B0604020202020204" pitchFamily="34" charset="0"/>
              </a:rPr>
              <a:t>tonnes</a:t>
            </a:r>
            <a:r>
              <a:rPr lang="en-US" dirty="0">
                <a:cs typeface="Arial" panose="020B0604020202020204" pitchFamily="34" charset="0"/>
              </a:rPr>
              <a:t> of CO</a:t>
            </a:r>
            <a:r>
              <a:rPr lang="en-US" baseline="-25000" dirty="0">
                <a:cs typeface="Arial" panose="020B0604020202020204" pitchFamily="34" charset="0"/>
              </a:rPr>
              <a:t>2</a:t>
            </a:r>
            <a:r>
              <a:rPr lang="en-US" dirty="0">
                <a:cs typeface="Arial" panose="020B0604020202020204" pitchFamily="34" charset="0"/>
              </a:rPr>
              <a:t> per participant. Decarb Connect Europe 2022 participants emitted 44% less than the estimated average</a:t>
            </a:r>
          </a:p>
          <a:p>
            <a:pPr marL="0" indent="0">
              <a:buNone/>
            </a:pPr>
            <a:endParaRPr lang="en-US" dirty="0">
              <a:cs typeface="Arial" panose="020B0604020202020204" pitchFamily="34" charset="0"/>
            </a:endParaRPr>
          </a:p>
          <a:p>
            <a:pPr marL="285750" indent="-285750">
              <a:buFont typeface="Arial" panose="020B0604020202020204" pitchFamily="34" charset="0"/>
              <a:buChar char="•"/>
            </a:pPr>
            <a:r>
              <a:rPr lang="en-US" dirty="0">
                <a:cs typeface="Arial" panose="020B0604020202020204" pitchFamily="34" charset="0"/>
              </a:rPr>
              <a:t>These emissions can be used as a baseline for carbon reduction strategies for future Decarb Connect Europe events</a:t>
            </a:r>
            <a:endParaRPr lang="en-GB" dirty="0">
              <a:cs typeface="Arial" panose="020B0604020202020204" pitchFamily="34" charset="0"/>
            </a:endParaRPr>
          </a:p>
        </p:txBody>
      </p:sp>
      <p:sp>
        <p:nvSpPr>
          <p:cNvPr id="12" name="TextBox 11">
            <a:extLst>
              <a:ext uri="{FF2B5EF4-FFF2-40B4-BE49-F238E27FC236}">
                <a16:creationId xmlns:a16="http://schemas.microsoft.com/office/drawing/2014/main" id="{605E4572-891F-D736-46D8-358965C16556}"/>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10" name="Picture 9" descr="Icon&#10;&#10;Description automatically generated">
            <a:extLst>
              <a:ext uri="{FF2B5EF4-FFF2-40B4-BE49-F238E27FC236}">
                <a16:creationId xmlns:a16="http://schemas.microsoft.com/office/drawing/2014/main" id="{9B587FF5-DD1F-F58C-9241-3E65BD99D2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1085" y="2307557"/>
            <a:ext cx="1848854" cy="1848854"/>
          </a:xfrm>
          <a:prstGeom prst="rect">
            <a:avLst/>
          </a:prstGeom>
        </p:spPr>
      </p:pic>
      <p:pic>
        <p:nvPicPr>
          <p:cNvPr id="15" name="Picture 14" descr="Logo, company name&#10;&#10;Description automatically generated">
            <a:extLst>
              <a:ext uri="{FF2B5EF4-FFF2-40B4-BE49-F238E27FC236}">
                <a16:creationId xmlns:a16="http://schemas.microsoft.com/office/drawing/2014/main" id="{BF1DAF62-E314-EC0D-AB9A-73239B7A62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1173" y="5722373"/>
            <a:ext cx="1621836" cy="1147491"/>
          </a:xfrm>
          <a:prstGeom prst="rect">
            <a:avLst/>
          </a:prstGeom>
        </p:spPr>
      </p:pic>
      <p:pic>
        <p:nvPicPr>
          <p:cNvPr id="16" name="Picture 15">
            <a:extLst>
              <a:ext uri="{FF2B5EF4-FFF2-40B4-BE49-F238E27FC236}">
                <a16:creationId xmlns:a16="http://schemas.microsoft.com/office/drawing/2014/main" id="{F13582EB-D47E-5D3B-5709-EF0FF35DF913}"/>
              </a:ext>
            </a:extLst>
          </p:cNvPr>
          <p:cNvPicPr>
            <a:picLocks noChangeAspect="1"/>
          </p:cNvPicPr>
          <p:nvPr/>
        </p:nvPicPr>
        <p:blipFill>
          <a:blip r:embed="rId6"/>
          <a:stretch>
            <a:fillRect/>
          </a:stretch>
        </p:blipFill>
        <p:spPr>
          <a:xfrm>
            <a:off x="9901085" y="458703"/>
            <a:ext cx="1848854" cy="1848854"/>
          </a:xfrm>
          <a:prstGeom prst="rect">
            <a:avLst/>
          </a:prstGeom>
        </p:spPr>
      </p:pic>
      <p:pic>
        <p:nvPicPr>
          <p:cNvPr id="17" name="Picture 16">
            <a:extLst>
              <a:ext uri="{FF2B5EF4-FFF2-40B4-BE49-F238E27FC236}">
                <a16:creationId xmlns:a16="http://schemas.microsoft.com/office/drawing/2014/main" id="{C3821CF9-0D52-FCEA-2DC4-D8BF99E71F12}"/>
              </a:ext>
            </a:extLst>
          </p:cNvPr>
          <p:cNvPicPr>
            <a:picLocks noChangeAspect="1"/>
          </p:cNvPicPr>
          <p:nvPr/>
        </p:nvPicPr>
        <p:blipFill>
          <a:blip r:embed="rId7"/>
          <a:stretch>
            <a:fillRect/>
          </a:stretch>
        </p:blipFill>
        <p:spPr>
          <a:xfrm>
            <a:off x="9901085" y="4060332"/>
            <a:ext cx="1848854" cy="1848854"/>
          </a:xfrm>
          <a:prstGeom prst="rect">
            <a:avLst/>
          </a:prstGeom>
        </p:spPr>
      </p:pic>
    </p:spTree>
    <p:extLst>
      <p:ext uri="{BB962C8B-B14F-4D97-AF65-F5344CB8AC3E}">
        <p14:creationId xmlns:p14="http://schemas.microsoft.com/office/powerpoint/2010/main" val="572422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70" y="948342"/>
            <a:ext cx="9216065" cy="801800"/>
          </a:xfrm>
        </p:spPr>
        <p:txBody>
          <a:bodyPr>
            <a:normAutofit fontScale="90000"/>
          </a:bodyPr>
          <a:lstStyle/>
          <a:p>
            <a:pPr lvl="0"/>
            <a:r>
              <a:rPr lang="en-US" sz="4000" dirty="0">
                <a:latin typeface="Helvetica Neue" panose="02000503000000020004" pitchFamily="2" charset="0"/>
                <a:ea typeface="Helvetica Neue" panose="02000503000000020004" pitchFamily="2" charset="0"/>
                <a:cs typeface="Helvetica Neue" panose="02000503000000020004" pitchFamily="2" charset="0"/>
              </a:rPr>
              <a:t>Step 4: Comparing DCEU22 to DCNA22</a:t>
            </a:r>
          </a:p>
        </p:txBody>
      </p:sp>
      <p:sp>
        <p:nvSpPr>
          <p:cNvPr id="8" name="TextBox 7">
            <a:extLst>
              <a:ext uri="{FF2B5EF4-FFF2-40B4-BE49-F238E27FC236}">
                <a16:creationId xmlns:a16="http://schemas.microsoft.com/office/drawing/2014/main" id="{325CC845-7EE7-B53D-E27C-D5B8D4E2982F}"/>
              </a:ext>
            </a:extLst>
          </p:cNvPr>
          <p:cNvSpPr txBox="1"/>
          <p:nvPr/>
        </p:nvSpPr>
        <p:spPr>
          <a:xfrm>
            <a:off x="2615379" y="4796668"/>
            <a:ext cx="8717664" cy="646331"/>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0000"/>
                </a:solidFill>
                <a:ea typeface="Calibri" panose="020F0502020204030204" pitchFamily="34" charset="0"/>
                <a:cs typeface="Arial" panose="020B0604020202020204" pitchFamily="34" charset="0"/>
              </a:rPr>
              <a:t>10% of lanyards were collected at the end of Decarb Connect North America 2022 and Decarb Connect Europe 2022 to be reused at future Decarb Connect events</a:t>
            </a:r>
            <a:endParaRPr kumimoji="0" lang="en-GB" b="0" i="0" u="none" strike="noStrike" kern="1200" cap="none" spc="0" normalizeH="0" baseline="0" noProof="0" dirty="0">
              <a:ln>
                <a:noFill/>
              </a:ln>
              <a:solidFill>
                <a:srgbClr val="000000"/>
              </a:solidFill>
              <a:effectLst/>
              <a:uLnTx/>
              <a:uFillTx/>
              <a:ea typeface="Calibri" panose="020F0502020204030204" pitchFamily="34" charset="0"/>
              <a:cs typeface="Objektiv Mk2" panose="020B0502020204020203" pitchFamily="34" charset="0"/>
            </a:endParaRPr>
          </a:p>
        </p:txBody>
      </p:sp>
      <p:sp>
        <p:nvSpPr>
          <p:cNvPr id="12" name="TextBox 11">
            <a:extLst>
              <a:ext uri="{FF2B5EF4-FFF2-40B4-BE49-F238E27FC236}">
                <a16:creationId xmlns:a16="http://schemas.microsoft.com/office/drawing/2014/main" id="{605E4572-891F-D736-46D8-358965C16556}"/>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11" name="Picture 10" descr="Logo, company name&#10;&#10;Description automatically generated">
            <a:extLst>
              <a:ext uri="{FF2B5EF4-FFF2-40B4-BE49-F238E27FC236}">
                <a16:creationId xmlns:a16="http://schemas.microsoft.com/office/drawing/2014/main" id="{6BF5EEC2-CE63-C3BC-405B-84A9C4289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1173" y="5722373"/>
            <a:ext cx="1621836" cy="1147491"/>
          </a:xfrm>
          <a:prstGeom prst="rect">
            <a:avLst/>
          </a:prstGeom>
        </p:spPr>
      </p:pic>
      <p:sp>
        <p:nvSpPr>
          <p:cNvPr id="13" name="TextBox 12">
            <a:extLst>
              <a:ext uri="{FF2B5EF4-FFF2-40B4-BE49-F238E27FC236}">
                <a16:creationId xmlns:a16="http://schemas.microsoft.com/office/drawing/2014/main" id="{B073343F-D311-89E6-D2FA-6530F3C7CF3F}"/>
              </a:ext>
            </a:extLst>
          </p:cNvPr>
          <p:cNvSpPr txBox="1"/>
          <p:nvPr/>
        </p:nvSpPr>
        <p:spPr>
          <a:xfrm>
            <a:off x="2615379" y="1984247"/>
            <a:ext cx="8032956" cy="923330"/>
          </a:xfrm>
          <a:prstGeom prst="rect">
            <a:avLst/>
          </a:prstGeom>
          <a:noFill/>
        </p:spPr>
        <p:txBody>
          <a:bodyPr wrap="square" rtlCol="0">
            <a:spAutoFit/>
          </a:bodyPr>
          <a:lstStyle/>
          <a:p>
            <a:pPr marL="285750" indent="-285750">
              <a:buFont typeface="Arial" panose="020B0604020202020204" pitchFamily="34" charset="0"/>
              <a:buChar char="•"/>
            </a:pPr>
            <a:r>
              <a:rPr lang="en-US" dirty="0">
                <a:cs typeface="Arial" panose="020B0604020202020204" pitchFamily="34" charset="0"/>
              </a:rPr>
              <a:t>Decarb Connect Europe 2022 participants used greener modes of transport, like bikes, trains or metros, which have lower carbon footprints compared to flying or driving</a:t>
            </a:r>
            <a:endParaRPr lang="en-GB" dirty="0"/>
          </a:p>
        </p:txBody>
      </p:sp>
      <p:sp>
        <p:nvSpPr>
          <p:cNvPr id="14" name="TextBox 13">
            <a:extLst>
              <a:ext uri="{FF2B5EF4-FFF2-40B4-BE49-F238E27FC236}">
                <a16:creationId xmlns:a16="http://schemas.microsoft.com/office/drawing/2014/main" id="{5BC2E77F-381B-B200-04F5-266BAC5FC585}"/>
              </a:ext>
            </a:extLst>
          </p:cNvPr>
          <p:cNvSpPr txBox="1"/>
          <p:nvPr/>
        </p:nvSpPr>
        <p:spPr>
          <a:xfrm>
            <a:off x="2615379" y="3349204"/>
            <a:ext cx="8600093"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ea typeface="Calibri" panose="020F0502020204030204" pitchFamily="34" charset="0"/>
                <a:cs typeface="Arial" panose="020B0604020202020204" pitchFamily="34" charset="0"/>
              </a:rPr>
              <a:t>Energy use was higher for Decarb Connect Europe 2022 compared to Decarb Connect North America 2022 due to the Netherlands’ grid factors, more space being used, and more hotel stays as a result of more participants</a:t>
            </a:r>
          </a:p>
        </p:txBody>
      </p:sp>
      <p:pic>
        <p:nvPicPr>
          <p:cNvPr id="15" name="Graphic 14" descr="High voltage with solid fill">
            <a:extLst>
              <a:ext uri="{FF2B5EF4-FFF2-40B4-BE49-F238E27FC236}">
                <a16:creationId xmlns:a16="http://schemas.microsoft.com/office/drawing/2014/main" id="{9F92BE2F-8949-32EE-152A-3347C8A935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6528" y="3346154"/>
            <a:ext cx="914400" cy="914400"/>
          </a:xfrm>
          <a:prstGeom prst="rect">
            <a:avLst/>
          </a:prstGeom>
        </p:spPr>
      </p:pic>
      <p:pic>
        <p:nvPicPr>
          <p:cNvPr id="17" name="Graphic 16" descr="Route (Two Pins With A Path) with solid fill">
            <a:extLst>
              <a:ext uri="{FF2B5EF4-FFF2-40B4-BE49-F238E27FC236}">
                <a16:creationId xmlns:a16="http://schemas.microsoft.com/office/drawing/2014/main" id="{0E85BBA2-D496-2D3F-6CC1-D5827AF16FF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9495" y="1993177"/>
            <a:ext cx="914400" cy="914400"/>
          </a:xfrm>
          <a:prstGeom prst="rect">
            <a:avLst/>
          </a:prstGeom>
        </p:spPr>
      </p:pic>
      <p:pic>
        <p:nvPicPr>
          <p:cNvPr id="18" name="Graphic 17" descr="Garbage with solid fill">
            <a:extLst>
              <a:ext uri="{FF2B5EF4-FFF2-40B4-BE49-F238E27FC236}">
                <a16:creationId xmlns:a16="http://schemas.microsoft.com/office/drawing/2014/main" id="{6CFE88A4-BF1D-5B91-81E2-0358952FE45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9495" y="4662634"/>
            <a:ext cx="914400" cy="914400"/>
          </a:xfrm>
          <a:prstGeom prst="rect">
            <a:avLst/>
          </a:prstGeom>
        </p:spPr>
      </p:pic>
    </p:spTree>
    <p:extLst>
      <p:ext uri="{BB962C8B-B14F-4D97-AF65-F5344CB8AC3E}">
        <p14:creationId xmlns:p14="http://schemas.microsoft.com/office/powerpoint/2010/main" val="4142828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986F-FF55-924A-84FC-42B92436961C}"/>
              </a:ext>
            </a:extLst>
          </p:cNvPr>
          <p:cNvSpPr>
            <a:spLocks noGrp="1"/>
          </p:cNvSpPr>
          <p:nvPr>
            <p:ph type="title"/>
          </p:nvPr>
        </p:nvSpPr>
        <p:spPr>
          <a:xfrm>
            <a:off x="517870" y="948342"/>
            <a:ext cx="7444101" cy="801800"/>
          </a:xfrm>
        </p:spPr>
        <p:txBody>
          <a:bodyPr>
            <a:normAutofit/>
          </a:bodyPr>
          <a:lstStyle/>
          <a:p>
            <a:pPr lvl="0"/>
            <a:r>
              <a:rPr lang="en-US" sz="4000" dirty="0">
                <a:latin typeface="Helvetica Neue" panose="02000503000000020004" pitchFamily="2" charset="0"/>
                <a:ea typeface="Helvetica Neue" panose="02000503000000020004" pitchFamily="2" charset="0"/>
                <a:cs typeface="Helvetica Neue" panose="02000503000000020004" pitchFamily="2" charset="0"/>
              </a:rPr>
              <a:t>Step 5: Reflect</a:t>
            </a:r>
          </a:p>
        </p:txBody>
      </p:sp>
      <p:sp>
        <p:nvSpPr>
          <p:cNvPr id="8" name="TextBox 7">
            <a:extLst>
              <a:ext uri="{FF2B5EF4-FFF2-40B4-BE49-F238E27FC236}">
                <a16:creationId xmlns:a16="http://schemas.microsoft.com/office/drawing/2014/main" id="{325CC845-7EE7-B53D-E27C-D5B8D4E2982F}"/>
              </a:ext>
            </a:extLst>
          </p:cNvPr>
          <p:cNvSpPr txBox="1"/>
          <p:nvPr/>
        </p:nvSpPr>
        <p:spPr>
          <a:xfrm>
            <a:off x="2615379" y="4658169"/>
            <a:ext cx="8717664" cy="923330"/>
          </a:xfrm>
          <a:prstGeom prst="rect">
            <a:avLst/>
          </a:prstGeom>
          <a:noFill/>
        </p:spPr>
        <p:txBody>
          <a:bodyPr wrap="square">
            <a:spAutoFit/>
          </a:bodyPr>
          <a:lstStyle/>
          <a:p>
            <a:pPr marL="285750" indent="-285750">
              <a:buFont typeface="Arial" panose="020B0604020202020204" pitchFamily="34" charset="0"/>
              <a:buChar char="•"/>
            </a:pPr>
            <a:r>
              <a:rPr kumimoji="0" lang="en-US" b="0" i="0" u="none" strike="noStrike" kern="1200" cap="none" spc="0" normalizeH="0" baseline="0" noProof="0" dirty="0">
                <a:ln>
                  <a:noFill/>
                </a:ln>
                <a:solidFill>
                  <a:srgbClr val="000000"/>
                </a:solidFill>
                <a:effectLst/>
                <a:uLnTx/>
                <a:uFillTx/>
                <a:ea typeface="Calibri" panose="020F0502020204030204" pitchFamily="34" charset="0"/>
                <a:cs typeface="Arial" panose="020B0604020202020204" pitchFamily="34" charset="0"/>
              </a:rPr>
              <a:t>The materials purchased for the event, like banners, lanyards and badges, were recyclable </a:t>
            </a:r>
            <a:r>
              <a:rPr lang="en-US" dirty="0">
                <a:solidFill>
                  <a:srgbClr val="000000"/>
                </a:solidFill>
                <a:ea typeface="Calibri" panose="020F0502020204030204" pitchFamily="34" charset="0"/>
                <a:cs typeface="Arial" panose="020B0604020202020204" pitchFamily="34" charset="0"/>
              </a:rPr>
              <a:t>and reusable to reduce waste. </a:t>
            </a:r>
            <a:r>
              <a:rPr lang="en-US">
                <a:solidFill>
                  <a:srgbClr val="000000"/>
                </a:solidFill>
                <a:ea typeface="Calibri" panose="020F0502020204030204" pitchFamily="34" charset="0"/>
                <a:cs typeface="Arial" panose="020B0604020202020204" pitchFamily="34" charset="0"/>
              </a:rPr>
              <a:t>We </a:t>
            </a:r>
            <a:r>
              <a:rPr lang="en-US" dirty="0">
                <a:solidFill>
                  <a:srgbClr val="000000"/>
                </a:solidFill>
                <a:ea typeface="Calibri" panose="020F0502020204030204" pitchFamily="34" charset="0"/>
                <a:cs typeface="Arial" panose="020B0604020202020204" pitchFamily="34" charset="0"/>
              </a:rPr>
              <a:t>aim to track how much we reuse for future events</a:t>
            </a:r>
            <a:endParaRPr kumimoji="0" lang="en-GB" b="0" i="0" u="none" strike="noStrike" kern="1200" cap="none" spc="0" normalizeH="0" baseline="0" noProof="0" dirty="0">
              <a:ln>
                <a:noFill/>
              </a:ln>
              <a:solidFill>
                <a:srgbClr val="000000"/>
              </a:solidFill>
              <a:effectLst/>
              <a:uLnTx/>
              <a:uFillTx/>
              <a:ea typeface="Calibri" panose="020F0502020204030204" pitchFamily="34" charset="0"/>
              <a:cs typeface="Objektiv Mk2" panose="020B0502020204020203" pitchFamily="34" charset="0"/>
            </a:endParaRPr>
          </a:p>
        </p:txBody>
      </p:sp>
      <p:sp>
        <p:nvSpPr>
          <p:cNvPr id="12" name="TextBox 11">
            <a:extLst>
              <a:ext uri="{FF2B5EF4-FFF2-40B4-BE49-F238E27FC236}">
                <a16:creationId xmlns:a16="http://schemas.microsoft.com/office/drawing/2014/main" id="{605E4572-891F-D736-46D8-358965C16556}"/>
              </a:ext>
            </a:extLst>
          </p:cNvPr>
          <p:cNvSpPr txBox="1"/>
          <p:nvPr/>
        </p:nvSpPr>
        <p:spPr>
          <a:xfrm>
            <a:off x="517870" y="6353671"/>
            <a:ext cx="3431978" cy="276999"/>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625F5B"/>
                </a:solidFill>
                <a:effectLst/>
                <a:uLnTx/>
                <a:uFillTx/>
                <a:latin typeface="Objektiv Mk2 Light" panose="020B0402020204020203" pitchFamily="34" charset="0"/>
                <a:ea typeface="Helvetica Neue" panose="02000503000000020004" pitchFamily="2" charset="0"/>
                <a:cs typeface="Objektiv Mk2 Light" panose="020B0402020204020203" pitchFamily="34" charset="0"/>
              </a:rPr>
              <a:t>WWW.DECARBCONNECT.COM</a:t>
            </a:r>
          </a:p>
        </p:txBody>
      </p:sp>
      <p:pic>
        <p:nvPicPr>
          <p:cNvPr id="6" name="Graphic 5" descr="Lightbulb and gear with solid fill">
            <a:extLst>
              <a:ext uri="{FF2B5EF4-FFF2-40B4-BE49-F238E27FC236}">
                <a16:creationId xmlns:a16="http://schemas.microsoft.com/office/drawing/2014/main" id="{6B8B3E8C-B95A-E200-C66E-2098D1A747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8337" y="3248633"/>
            <a:ext cx="1043715" cy="1043715"/>
          </a:xfrm>
          <a:prstGeom prst="rect">
            <a:avLst/>
          </a:prstGeom>
        </p:spPr>
      </p:pic>
      <p:pic>
        <p:nvPicPr>
          <p:cNvPr id="9" name="Graphic 8" descr="Checkmark with solid fill">
            <a:extLst>
              <a:ext uri="{FF2B5EF4-FFF2-40B4-BE49-F238E27FC236}">
                <a16:creationId xmlns:a16="http://schemas.microsoft.com/office/drawing/2014/main" id="{185295E0-E51E-D3D0-26BB-EF00C22828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3437" y="1974060"/>
            <a:ext cx="933517" cy="933517"/>
          </a:xfrm>
          <a:prstGeom prst="rect">
            <a:avLst/>
          </a:prstGeom>
        </p:spPr>
      </p:pic>
      <p:pic>
        <p:nvPicPr>
          <p:cNvPr id="16" name="Graphic 15" descr="Recycle with solid fill">
            <a:extLst>
              <a:ext uri="{FF2B5EF4-FFF2-40B4-BE49-F238E27FC236}">
                <a16:creationId xmlns:a16="http://schemas.microsoft.com/office/drawing/2014/main" id="{EAFA1FC8-EF98-C4A6-AF2D-0637B0BDAE3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2122" y="4699131"/>
            <a:ext cx="914400" cy="914400"/>
          </a:xfrm>
          <a:prstGeom prst="rect">
            <a:avLst/>
          </a:prstGeom>
        </p:spPr>
      </p:pic>
      <p:pic>
        <p:nvPicPr>
          <p:cNvPr id="11" name="Picture 10" descr="Logo, company name&#10;&#10;Description automatically generated">
            <a:extLst>
              <a:ext uri="{FF2B5EF4-FFF2-40B4-BE49-F238E27FC236}">
                <a16:creationId xmlns:a16="http://schemas.microsoft.com/office/drawing/2014/main" id="{6BF5EEC2-CE63-C3BC-405B-84A9C4289F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61173" y="5722373"/>
            <a:ext cx="1621836" cy="1147491"/>
          </a:xfrm>
          <a:prstGeom prst="rect">
            <a:avLst/>
          </a:prstGeom>
        </p:spPr>
      </p:pic>
      <p:sp>
        <p:nvSpPr>
          <p:cNvPr id="13" name="TextBox 12">
            <a:extLst>
              <a:ext uri="{FF2B5EF4-FFF2-40B4-BE49-F238E27FC236}">
                <a16:creationId xmlns:a16="http://schemas.microsoft.com/office/drawing/2014/main" id="{B073343F-D311-89E6-D2FA-6530F3C7CF3F}"/>
              </a:ext>
            </a:extLst>
          </p:cNvPr>
          <p:cNvSpPr txBox="1"/>
          <p:nvPr/>
        </p:nvSpPr>
        <p:spPr>
          <a:xfrm>
            <a:off x="2615378" y="2117652"/>
            <a:ext cx="8898195" cy="646331"/>
          </a:xfrm>
          <a:prstGeom prst="rect">
            <a:avLst/>
          </a:prstGeom>
          <a:noFill/>
        </p:spPr>
        <p:txBody>
          <a:bodyPr wrap="square" rtlCol="0">
            <a:spAutoFit/>
          </a:bodyPr>
          <a:lstStyle/>
          <a:p>
            <a:pPr marL="285750" indent="-285750">
              <a:buFont typeface="Arial" panose="020B0604020202020204" pitchFamily="34" charset="0"/>
              <a:buChar char="•"/>
            </a:pPr>
            <a:r>
              <a:rPr lang="en-US" dirty="0">
                <a:cs typeface="Arial" panose="020B0604020202020204" pitchFamily="34" charset="0"/>
              </a:rPr>
              <a:t>Decarb Connect Europe 2022 emitted </a:t>
            </a:r>
            <a:r>
              <a:rPr lang="en-US" b="1" dirty="0">
                <a:cs typeface="Arial" panose="020B0604020202020204" pitchFamily="34" charset="0"/>
              </a:rPr>
              <a:t>44% less CO</a:t>
            </a:r>
            <a:r>
              <a:rPr lang="en-US" b="1" baseline="-25000" dirty="0">
                <a:cs typeface="Arial" panose="020B0604020202020204" pitchFamily="34" charset="0"/>
              </a:rPr>
              <a:t>2</a:t>
            </a:r>
            <a:r>
              <a:rPr lang="en-US" dirty="0">
                <a:cs typeface="Arial" panose="020B0604020202020204" pitchFamily="34" charset="0"/>
              </a:rPr>
              <a:t> </a:t>
            </a:r>
            <a:r>
              <a:rPr lang="en-US" b="1" dirty="0">
                <a:cs typeface="Arial" panose="020B0604020202020204" pitchFamily="34" charset="0"/>
              </a:rPr>
              <a:t>per participant </a:t>
            </a:r>
            <a:r>
              <a:rPr lang="en-US" dirty="0">
                <a:cs typeface="Arial" panose="020B0604020202020204" pitchFamily="34" charset="0"/>
              </a:rPr>
              <a:t>than in-person event estimations and Decarb Connect North America 2022</a:t>
            </a:r>
            <a:endParaRPr lang="en-GB" dirty="0"/>
          </a:p>
        </p:txBody>
      </p:sp>
      <p:sp>
        <p:nvSpPr>
          <p:cNvPr id="14" name="TextBox 13">
            <a:extLst>
              <a:ext uri="{FF2B5EF4-FFF2-40B4-BE49-F238E27FC236}">
                <a16:creationId xmlns:a16="http://schemas.microsoft.com/office/drawing/2014/main" id="{5BC2E77F-381B-B200-04F5-266BAC5FC585}"/>
              </a:ext>
            </a:extLst>
          </p:cNvPr>
          <p:cNvSpPr txBox="1"/>
          <p:nvPr/>
        </p:nvSpPr>
        <p:spPr>
          <a:xfrm>
            <a:off x="2615379" y="3349204"/>
            <a:ext cx="8600093"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0000"/>
                </a:solidFill>
                <a:ea typeface="Calibri" panose="020F0502020204030204" pitchFamily="34" charset="0"/>
                <a:cs typeface="Arial" panose="020B0604020202020204" pitchFamily="34" charset="0"/>
              </a:rPr>
              <a:t>We improved our data collection by engaging more with our supply chain and we were able to track the amount of waste produced during the event. This will allow us to set targets and implement ways to reduce our waste at future events</a:t>
            </a:r>
          </a:p>
        </p:txBody>
      </p:sp>
    </p:spTree>
    <p:extLst>
      <p:ext uri="{BB962C8B-B14F-4D97-AF65-F5344CB8AC3E}">
        <p14:creationId xmlns:p14="http://schemas.microsoft.com/office/powerpoint/2010/main" val="934221101"/>
      </p:ext>
    </p:extLst>
  </p:cSld>
  <p:clrMapOvr>
    <a:masterClrMapping/>
  </p:clrMapOvr>
</p:sld>
</file>

<file path=ppt/theme/theme1.xml><?xml version="1.0" encoding="utf-8"?>
<a:theme xmlns:a="http://schemas.openxmlformats.org/drawingml/2006/main" name="ClearBlue General Presentation Nov_Theme">
  <a:themeElements>
    <a:clrScheme name="Custom 1">
      <a:dk1>
        <a:srgbClr val="1F497D"/>
      </a:dk1>
      <a:lt1>
        <a:sysClr val="window" lastClr="FFFFFF"/>
      </a:lt1>
      <a:dk2>
        <a:srgbClr val="1F497D"/>
      </a:dk2>
      <a:lt2>
        <a:srgbClr val="FFFFFF"/>
      </a:lt2>
      <a:accent1>
        <a:srgbClr val="1E4EA1"/>
      </a:accent1>
      <a:accent2>
        <a:srgbClr val="E46C0A"/>
      </a:accent2>
      <a:accent3>
        <a:srgbClr val="FFFFFF"/>
      </a:accent3>
      <a:accent4>
        <a:srgbClr val="F28529"/>
      </a:accent4>
      <a:accent5>
        <a:srgbClr val="7CB4D9"/>
      </a:accent5>
      <a:accent6>
        <a:srgbClr val="F79646"/>
      </a:accent6>
      <a:hlink>
        <a:srgbClr val="548DD4"/>
      </a:hlink>
      <a:folHlink>
        <a:srgbClr val="8DB3E2"/>
      </a:folHlink>
    </a:clrScheme>
    <a:fontScheme name="ClearBlue Presentatio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learBlue General Presentation Nov_Theme" id="{A6EB59FF-82C1-4E76-92E1-4F1662BCACF8}" vid="{D713D0E4-A90F-4488-8BC9-64C77B4E517F}"/>
    </a:ext>
  </a:extLst>
</a:theme>
</file>

<file path=ppt/theme/theme2.xml><?xml version="1.0" encoding="utf-8"?>
<a:theme xmlns:a="http://schemas.openxmlformats.org/drawingml/2006/main" name="GestaltVTI">
  <a:themeElements>
    <a:clrScheme name="AnalogousFromRegularSeed_2SEEDS">
      <a:dk1>
        <a:srgbClr val="000000"/>
      </a:dk1>
      <a:lt1>
        <a:srgbClr val="FFFFFF"/>
      </a:lt1>
      <a:dk2>
        <a:srgbClr val="32271C"/>
      </a:dk2>
      <a:lt2>
        <a:srgbClr val="F0F2F3"/>
      </a:lt2>
      <a:accent1>
        <a:srgbClr val="B1733B"/>
      </a:accent1>
      <a:accent2>
        <a:srgbClr val="C3544D"/>
      </a:accent2>
      <a:accent3>
        <a:srgbClr val="B0A545"/>
      </a:accent3>
      <a:accent4>
        <a:srgbClr val="3B9DB1"/>
      </a:accent4>
      <a:accent5>
        <a:srgbClr val="4D7DC3"/>
      </a:accent5>
      <a:accent6>
        <a:srgbClr val="4A49B7"/>
      </a:accent6>
      <a:hlink>
        <a:srgbClr val="3F82BF"/>
      </a:hlink>
      <a:folHlink>
        <a:srgbClr val="7F7F7F"/>
      </a:folHlink>
    </a:clrScheme>
    <a:fontScheme name="Bierstad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A8E89B01746C448057A09A02950A23" ma:contentTypeVersion="16" ma:contentTypeDescription="Create a new document." ma:contentTypeScope="" ma:versionID="c96082ad465ab316ecabb21664bef0d7">
  <xsd:schema xmlns:xsd="http://www.w3.org/2001/XMLSchema" xmlns:xs="http://www.w3.org/2001/XMLSchema" xmlns:p="http://schemas.microsoft.com/office/2006/metadata/properties" xmlns:ns2="af396394-d479-4530-95e5-ff0dfccf322d" xmlns:ns3="f42e578f-a00a-4c79-831c-dd97ca25b452" targetNamespace="http://schemas.microsoft.com/office/2006/metadata/properties" ma:root="true" ma:fieldsID="994bd93343b65d83c2af337e33f55375" ns2:_="" ns3:_="">
    <xsd:import namespace="af396394-d479-4530-95e5-ff0dfccf322d"/>
    <xsd:import namespace="f42e578f-a00a-4c79-831c-dd97ca25b4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396394-d479-4530-95e5-ff0dfccf32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ab6266c-64e6-469c-89a6-7e2cfb1b03d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42e578f-a00a-4c79-831c-dd97ca25b45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5efb87d-cd97-45cf-a1cc-4c05ef7cb359}" ma:internalName="TaxCatchAll" ma:showField="CatchAllData" ma:web="f42e578f-a00a-4c79-831c-dd97ca25b4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7662C2-0D3A-41FE-89A5-7796908052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396394-d479-4530-95e5-ff0dfccf322d"/>
    <ds:schemaRef ds:uri="f42e578f-a00a-4c79-831c-dd97ca25b4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54F1CF-9418-42BF-872A-6C94F37A7D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828</TotalTime>
  <Words>1246</Words>
  <Application>Microsoft Office PowerPoint</Application>
  <PresentationFormat>Widescreen</PresentationFormat>
  <Paragraphs>89</Paragraphs>
  <Slides>11</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Arial</vt:lpstr>
      <vt:lpstr>Arial Black</vt:lpstr>
      <vt:lpstr>Bierstadt</vt:lpstr>
      <vt:lpstr>Calibri</vt:lpstr>
      <vt:lpstr>Helvetica Neue</vt:lpstr>
      <vt:lpstr>Objektiv Mk2</vt:lpstr>
      <vt:lpstr>Objektiv Mk2 Light</vt:lpstr>
      <vt:lpstr>ClearBlue General Presentation Nov_Theme</vt:lpstr>
      <vt:lpstr>GestaltVTI</vt:lpstr>
      <vt:lpstr>PowerPoint Presentation</vt:lpstr>
      <vt:lpstr>Our Mission</vt:lpstr>
      <vt:lpstr>Carbon Neutral Partnership</vt:lpstr>
      <vt:lpstr>Step 1: Measure Activity Emissions</vt:lpstr>
      <vt:lpstr>Step 2: Calculate Footprint</vt:lpstr>
      <vt:lpstr>Step 3: Offset</vt:lpstr>
      <vt:lpstr>Step 3: Offset</vt:lpstr>
      <vt:lpstr>Step 4: Comparing DCEU22 to DCNA22</vt:lpstr>
      <vt:lpstr>Step 5: Reflect</vt:lpstr>
      <vt:lpstr>About Decarb Connect</vt:lpstr>
      <vt:lpstr>About ClearBlue Markets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The Decarb Connect North America Event Carbon Neutral</dc:title>
  <dc:creator>Lindsay Morgan</dc:creator>
  <cp:lastModifiedBy>Lindsay Morgan</cp:lastModifiedBy>
  <cp:revision>38</cp:revision>
  <dcterms:created xsi:type="dcterms:W3CDTF">2022-05-31T13:48:16Z</dcterms:created>
  <dcterms:modified xsi:type="dcterms:W3CDTF">2022-08-04T10:47:26Z</dcterms:modified>
</cp:coreProperties>
</file>